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B71_A40CF6E.xml" ContentType="application/vnd.ms-powerpoint.comments+xml"/>
  <Override PartName="/ppt/comments/modernComment_B77_9A41AA51.xml" ContentType="application/vnd.ms-powerpoint.comments+xml"/>
  <Override PartName="/ppt/notesSlides/notesSlide2.xml" ContentType="application/vnd.openxmlformats-officedocument.presentationml.notesSlide+xml"/>
  <Override PartName="/ppt/comments/modernComment_B7F_D27B0385.xml" ContentType="application/vnd.ms-powerpoint.comments+xml"/>
  <Override PartName="/ppt/notesSlides/notesSlide3.xml" ContentType="application/vnd.openxmlformats-officedocument.presentationml.notesSlide+xml"/>
  <Override PartName="/ppt/comments/modernComment_B7E_A8C1F0A0.xml" ContentType="application/vnd.ms-powerpoint.comments+xml"/>
  <Override PartName="/ppt/comments/modernComment_B81_26B73EE7.xml" ContentType="application/vnd.ms-powerpoint.comments+xml"/>
  <Override PartName="/ppt/comments/modernComment_B83_9FB0BE97.xml" ContentType="application/vnd.ms-powerpoint.comments+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516752" r:id="rId1"/>
  </p:sldMasterIdLst>
  <p:notesMasterIdLst>
    <p:notesMasterId r:id="rId23"/>
  </p:notesMasterIdLst>
  <p:handoutMasterIdLst>
    <p:handoutMasterId r:id="rId24"/>
  </p:handoutMasterIdLst>
  <p:sldIdLst>
    <p:sldId id="2930" r:id="rId2"/>
    <p:sldId id="2938" r:id="rId3"/>
    <p:sldId id="2941" r:id="rId4"/>
    <p:sldId id="2929" r:id="rId5"/>
    <p:sldId id="2931" r:id="rId6"/>
    <p:sldId id="2932" r:id="rId7"/>
    <p:sldId id="2933" r:id="rId8"/>
    <p:sldId id="2939" r:id="rId9"/>
    <p:sldId id="2935" r:id="rId10"/>
    <p:sldId id="2937" r:id="rId11"/>
    <p:sldId id="2934" r:id="rId12"/>
    <p:sldId id="2940" r:id="rId13"/>
    <p:sldId id="2943" r:id="rId14"/>
    <p:sldId id="2952" r:id="rId15"/>
    <p:sldId id="2949" r:id="rId16"/>
    <p:sldId id="2942" r:id="rId17"/>
    <p:sldId id="2945" r:id="rId18"/>
    <p:sldId id="2946" r:id="rId19"/>
    <p:sldId id="2947" r:id="rId20"/>
    <p:sldId id="2948" r:id="rId21"/>
    <p:sldId id="2951" r:id="rId22"/>
  </p:sldIdLst>
  <p:sldSz cx="9144000" cy="5143500" type="screen16x9"/>
  <p:notesSz cx="7315200" cy="9601200"/>
  <p:defaultTextStyle>
    <a:defPPr>
      <a:defRPr lang="en-US"/>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346"/>
    <a:srgbClr val="FDF3B9"/>
    <a:srgbClr val="FF0000"/>
    <a:srgbClr val="BC7D00"/>
    <a:srgbClr val="E69900"/>
    <a:srgbClr val="D28C00"/>
    <a:srgbClr val="008080"/>
    <a:srgbClr val="009999"/>
    <a:srgbClr val="C1D2D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C3C661-8D11-4FBE-BB7B-D92738CD07AF}" v="7" vWet="9" dt="2024-01-18T14:45:17.949"/>
    <p1510:client id="{5953C98D-691F-45C8-8B00-2D8A37A01C63}" v="17" dt="2024-01-18T20:57:04.806"/>
    <p1510:client id="{8E864873-322B-497E-AC79-54DA7FCFB6FD}" v="14" dt="2024-01-18T14:49:10.6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5" autoAdjust="0"/>
    <p:restoredTop sz="94507" autoAdjust="0"/>
  </p:normalViewPr>
  <p:slideViewPr>
    <p:cSldViewPr snapToObjects="1">
      <p:cViewPr varScale="1">
        <p:scale>
          <a:sx n="138" d="100"/>
          <a:sy n="138" d="100"/>
        </p:scale>
        <p:origin x="618" y="114"/>
      </p:cViewPr>
      <p:guideLst>
        <p:guide orient="horz" pos="162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81" d="100"/>
        <a:sy n="81" d="100"/>
      </p:scale>
      <p:origin x="0" y="2100"/>
    </p:cViewPr>
  </p:sorterViewPr>
  <p:notesViewPr>
    <p:cSldViewPr snapToObjects="1">
      <p:cViewPr varScale="1">
        <p:scale>
          <a:sx n="85" d="100"/>
          <a:sy n="85" d="100"/>
        </p:scale>
        <p:origin x="3846" y="102"/>
      </p:cViewPr>
      <p:guideLst>
        <p:guide orient="horz" pos="3024"/>
        <p:guide pos="2304"/>
      </p:guideLst>
    </p:cSldViewPr>
  </p:notes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comments/modernComment_B71_A40CF6E.xml><?xml version="1.0" encoding="utf-8"?>
<p188:cmLst xmlns:a="http://schemas.openxmlformats.org/drawingml/2006/main" xmlns:r="http://schemas.openxmlformats.org/officeDocument/2006/relationships" xmlns:p188="http://schemas.microsoft.com/office/powerpoint/2018/8/main">
  <p188:cm id="{5BD31DD5-5D18-43EF-8CC5-2D770AE480B1}" authorId="{00000000-0000-0000-0000-000000000000}" status="resolved" created="2024-01-11T22:55:22.446">
    <ac:deMkLst xmlns:ac="http://schemas.microsoft.com/office/drawing/2013/main/command">
      <pc:docMk xmlns:pc="http://schemas.microsoft.com/office/powerpoint/2013/main/command"/>
      <pc:sldMk xmlns:pc="http://schemas.microsoft.com/office/powerpoint/2013/main/command" cId="172019566" sldId="2929"/>
      <ac:graphicFrameMk id="3" creationId="{A34E53DD-CA58-B06B-7B7D-852E8860C772}"/>
    </ac:deMkLst>
    <p188:replyLst>
      <p188:reply id="{C436D905-1059-4710-82E5-29516CD83FA4}" authorId="{00000000-0000-0000-0000-000000000000}" created="2024-01-12T21:30:06.206">
        <p188:txBody>
          <a:bodyPr/>
          <a:lstStyle/>
          <a:p>
            <a:r>
              <a:rPr lang="en-US"/>
              <a:t>Updated</a:t>
            </a:r>
          </a:p>
        </p188:txBody>
      </p188:reply>
    </p188:replyLst>
    <p188:txBody>
      <a:bodyPr/>
      <a:lstStyle/>
      <a:p>
        <a:r>
          <a:rPr lang="en-US"/>
          <a:t>Highlighted values that can be updated to reflect post-December Board updates.</a:t>
        </a:r>
      </a:p>
    </p188:txBody>
    <p188:extLst>
      <p:ext xmlns:p="http://schemas.openxmlformats.org/presentationml/2006/main" uri="{5BB2D875-25FF-4072-B9AC-8F64D62656EB}">
        <p228:taskDetails xmlns:p228="http://schemas.microsoft.com/office/powerpoint/2022/08/main">
          <p228:history/>
        </p228:taskDetails>
      </p:ext>
    </p188:extLst>
  </p188:cm>
</p188:cmLst>
</file>

<file path=ppt/comments/modernComment_B77_9A41AA51.xml><?xml version="1.0" encoding="utf-8"?>
<p188:cmLst xmlns:a="http://schemas.openxmlformats.org/drawingml/2006/main" xmlns:r="http://schemas.openxmlformats.org/officeDocument/2006/relationships" xmlns:p188="http://schemas.microsoft.com/office/powerpoint/2018/8/main">
  <p188:cm id="{974D88C2-CD14-4B7A-ADA4-B4C40130B550}" authorId="{00000000-0000-0000-0000-000000000000}" status="resolved" created="2023-11-13T03:20:36.676">
    <ac:txMkLst xmlns:ac="http://schemas.microsoft.com/office/drawing/2013/main/command">
      <pc:docMk xmlns:pc="http://schemas.microsoft.com/office/powerpoint/2013/main/command"/>
      <pc:sldMk xmlns:pc="http://schemas.microsoft.com/office/powerpoint/2013/main/command" cId="2587994705" sldId="2935"/>
      <ac:spMk id="5" creationId="{8FBFBA8B-3428-F05E-24C6-F1EB74C52084}"/>
      <ac:txMk cp="176" len="216">
        <ac:context len="393" hash="547713747"/>
      </ac:txMk>
    </ac:txMkLst>
    <p188:pos x="7856621" y="1727661"/>
    <p188:txBody>
      <a:bodyPr/>
      <a:lstStyle/>
      <a:p>
        <a:r>
          <a:rPr lang="en-US"/>
          <a:t>Adjust to reflect invitation in 2024, consultants and PFA approvals in 2025, and construction in 2026 or 2027.</a:t>
        </a:r>
      </a:p>
    </p188:txBody>
    <p188:extLst>
      <p:ext xmlns:p="http://schemas.openxmlformats.org/presentationml/2006/main" uri="{5BB2D875-25FF-4072-B9AC-8F64D62656EB}">
        <p228:taskDetails xmlns:p228="http://schemas.microsoft.com/office/powerpoint/2022/08/main">
          <p228:history/>
        </p228:taskDetails>
      </p:ext>
    </p188:extLst>
  </p188:cm>
  <p188:cm id="{D62B5F44-2C20-45EA-A0FB-3833FF2F557B}" authorId="{00000000-0000-0000-0000-000000000000}" status="resolved" created="2023-11-13T03:22:46.130">
    <ac:txMkLst xmlns:ac="http://schemas.microsoft.com/office/drawing/2013/main/command">
      <pc:docMk xmlns:pc="http://schemas.microsoft.com/office/powerpoint/2013/main/command"/>
      <pc:sldMk xmlns:pc="http://schemas.microsoft.com/office/powerpoint/2013/main/command" cId="2587994705" sldId="2935"/>
      <ac:spMk id="5" creationId="{8FBFBA8B-3428-F05E-24C6-F1EB74C52084}"/>
      <ac:txMk cp="322" len="5">
        <ac:context len="393" hash="547713747"/>
      </ac:txMk>
    </ac:txMkLst>
    <p188:pos x="5682916" y="2337261"/>
    <p188:txBody>
      <a:bodyPr/>
      <a:lstStyle/>
      <a:p>
        <a:r>
          <a:rPr lang="en-US"/>
          <a:t>Adjust to June. I don't think the April Board with a late February SD submission is feasible so I do not want to include in case a District thinks they can plan for their Spring 2025 Town Meeting/vote after the April BOD.</a:t>
        </a:r>
      </a:p>
    </p188:txBody>
    <p188:extLst>
      <p:ext xmlns:p="http://schemas.openxmlformats.org/presentationml/2006/main" uri="{5BB2D875-25FF-4072-B9AC-8F64D62656EB}">
        <p228:taskDetails xmlns:p228="http://schemas.microsoft.com/office/powerpoint/2022/08/main">
          <p228:history/>
        </p228:taskDetails>
      </p:ext>
    </p188:extLst>
  </p188:cm>
  <p188:cm id="{E24AD59F-5C5D-4AD1-BC3B-5E27031216CC}" authorId="{00000000-0000-0000-0000-000000000000}" created="2024-01-11T23:10:46.527">
    <ac:txMkLst xmlns:ac="http://schemas.microsoft.com/office/drawing/2013/main/command">
      <pc:docMk xmlns:pc="http://schemas.microsoft.com/office/powerpoint/2013/main/command"/>
      <pc:sldMk xmlns:pc="http://schemas.microsoft.com/office/powerpoint/2013/main/command" cId="2587994705" sldId="2935"/>
      <ac:spMk id="2" creationId="{2593C9C0-A12A-064B-7CA3-C89E9D13EBFA}"/>
      <ac:txMk cp="38" len="8">
        <ac:context len="47" hash="1543201867"/>
      </ac:txMk>
    </ac:txMkLst>
    <p188:pos x="7863840" y="446722"/>
    <p188:replyLst>
      <p188:reply id="{3DE2BB3F-5930-4414-BF0A-D4F74BD62734}" authorId="{00000000-0000-0000-0000-000000000000}" created="2024-01-16T15:39:10.547">
        <p188:txBody>
          <a:bodyPr/>
          <a:lstStyle/>
          <a:p>
            <a:r>
              <a:rPr lang="en-US"/>
              <a:t>Applicable for first four bullets for Core. </a:t>
            </a:r>
          </a:p>
        </p188:txBody>
      </p188:reply>
    </p188:replyLst>
    <p188:txBody>
      <a:bodyPr/>
      <a:lstStyle/>
      <a:p>
        <a:r>
          <a:rPr lang="en-US"/>
          <a:t>Suggest including a similar slide for Core SOI process.</a:t>
        </a:r>
      </a:p>
    </p188:txBody>
    <p188:extLst>
      <p:ext xmlns:p="http://schemas.openxmlformats.org/presentationml/2006/main" uri="{5BB2D875-25FF-4072-B9AC-8F64D62656EB}">
        <p228:taskDetails xmlns:p228="http://schemas.microsoft.com/office/powerpoint/2022/08/main">
          <p228:history/>
        </p228:taskDetails>
      </p:ext>
    </p188:extLst>
  </p188:cm>
</p188:cmLst>
</file>

<file path=ppt/comments/modernComment_B7E_A8C1F0A0.xml><?xml version="1.0" encoding="utf-8"?>
<p188:cmLst xmlns:a="http://schemas.openxmlformats.org/drawingml/2006/main" xmlns:r="http://schemas.openxmlformats.org/officeDocument/2006/relationships" xmlns:p188="http://schemas.microsoft.com/office/powerpoint/2018/8/main">
  <p188:cm id="{10BFCF6C-314A-4616-B2E4-7C92E9D1750E}" authorId="{00000000-0000-0000-0000-000000000000}" status="resolved" created="2024-01-11T23:06:14.486">
    <ac:txMkLst xmlns:ac="http://schemas.microsoft.com/office/drawing/2013/main/command">
      <pc:docMk xmlns:pc="http://schemas.microsoft.com/office/powerpoint/2013/main/command"/>
      <pc:sldMk xmlns:pc="http://schemas.microsoft.com/office/powerpoint/2013/main/command" cId="2831282336" sldId="2942"/>
      <ac:spMk id="5" creationId="{0C829247-87FB-AB84-DF0C-1078445FAE97}"/>
      <ac:txMk cp="140" len="107">
        <ac:context len="248" hash="2959128920"/>
      </ac:txMk>
    </ac:txMkLst>
    <p188:pos x="6202680" y="2269808"/>
    <p188:replyLst>
      <p188:reply id="{FFF94A3D-F658-4E70-971B-BD92555388A7}" authorId="{00000000-0000-0000-0000-000000000000}" created="2024-01-12T18:48:51.702">
        <p188:txBody>
          <a:bodyPr/>
          <a:lstStyle/>
          <a:p>
            <a:r>
              <a:rPr lang="en-US"/>
              <a:t>Updated</a:t>
            </a:r>
          </a:p>
        </p188:txBody>
      </p188:reply>
    </p188:replyLst>
    <p188:txBody>
      <a:bodyPr/>
      <a:lstStyle/>
      <a:p>
        <a:r>
          <a:rPr lang="en-US"/>
          <a:t>Is this referencing a live demonstration that you will complete during the Roundtable or potential for a demonstration if requested in the future. Suggest clarifying for someone who reads PP but is unable to attend Roundtable.</a:t>
        </a:r>
      </a:p>
    </p188:txBody>
    <p188:extLst>
      <p:ext xmlns:p="http://schemas.openxmlformats.org/presentationml/2006/main" uri="{5BB2D875-25FF-4072-B9AC-8F64D62656EB}">
        <p228:taskDetails xmlns:p228="http://schemas.microsoft.com/office/powerpoint/2022/08/main">
          <p228:history/>
        </p228:taskDetails>
      </p:ext>
    </p188:extLst>
  </p188:cm>
</p188:cmLst>
</file>

<file path=ppt/comments/modernComment_B7F_D27B0385.xml><?xml version="1.0" encoding="utf-8"?>
<p188:cmLst xmlns:a="http://schemas.openxmlformats.org/drawingml/2006/main" xmlns:r="http://schemas.openxmlformats.org/officeDocument/2006/relationships" xmlns:p188="http://schemas.microsoft.com/office/powerpoint/2018/8/main">
  <p188:cm id="{DA7CBA35-7521-4F91-9124-FC349ECC83DF}" authorId="{00000000-0000-0000-0000-000000000000}" status="resolved" created="2024-01-11T23:02:30.413">
    <ac:txMkLst xmlns:ac="http://schemas.microsoft.com/office/drawing/2013/main/command">
      <pc:docMk xmlns:pc="http://schemas.microsoft.com/office/powerpoint/2013/main/command"/>
      <pc:sldMk xmlns:pc="http://schemas.microsoft.com/office/powerpoint/2013/main/command" cId="3531277189" sldId="2943"/>
      <ac:spMk id="5" creationId="{0C829247-87FB-AB84-DF0C-1078445FAE97}"/>
      <ac:txMk cp="254" len="80">
        <ac:context len="390" hash="227544485"/>
      </ac:txMk>
    </ac:txMkLst>
    <p188:pos x="8576310" y="1755477"/>
    <p188:txBody>
      <a:bodyPr/>
      <a:lstStyle/>
      <a:p>
        <a:r>
          <a:rPr lang="en-US"/>
          <a:t>Suggest "Please note the district must complete the following in the pre-populated 2024 SOI:" </a:t>
        </a:r>
      </a:p>
    </p188:txBody>
    <p188:extLst>
      <p:ext xmlns:p="http://schemas.openxmlformats.org/presentationml/2006/main" uri="{5BB2D875-25FF-4072-B9AC-8F64D62656EB}">
        <p228:taskDetails xmlns:p228="http://schemas.microsoft.com/office/powerpoint/2022/08/main">
          <p228:history/>
        </p228:taskDetails>
      </p:ext>
    </p188:extLst>
  </p188:cm>
  <p188:cm id="{574CCAA2-3412-4365-A038-DD56080B337D}" authorId="{00000000-0000-0000-0000-000000000000}" status="resolved" created="2024-01-11T23:03:34.168">
    <ac:txMkLst xmlns:ac="http://schemas.microsoft.com/office/drawing/2013/main/command">
      <pc:docMk xmlns:pc="http://schemas.microsoft.com/office/powerpoint/2013/main/command"/>
      <pc:sldMk xmlns:pc="http://schemas.microsoft.com/office/powerpoint/2013/main/command" cId="3531277189" sldId="2943"/>
      <ac:spMk id="5" creationId="{0C829247-87FB-AB84-DF0C-1078445FAE97}"/>
      <ac:txMk cp="388">
        <ac:context len="390" hash="227544485"/>
      </ac:txMk>
    </ac:txMkLst>
    <p188:pos x="8797290" y="3401397"/>
    <p188:txBody>
      <a:bodyPr/>
      <a:lstStyle/>
      <a:p>
        <a:r>
          <a:rPr lang="en-US"/>
          <a:t>Suggest moving to Top Ten Tips or just speak to it.</a:t>
        </a:r>
      </a:p>
    </p188:txBody>
    <p188:extLst>
      <p:ext xmlns:p="http://schemas.openxmlformats.org/presentationml/2006/main" uri="{5BB2D875-25FF-4072-B9AC-8F64D62656EB}">
        <p228:taskDetails xmlns:p228="http://schemas.microsoft.com/office/powerpoint/2022/08/main">
          <p228:history/>
        </p228:taskDetails>
      </p:ext>
    </p188:extLst>
  </p188:cm>
</p188:cmLst>
</file>

<file path=ppt/comments/modernComment_B81_26B73EE7.xml><?xml version="1.0" encoding="utf-8"?>
<p188:cmLst xmlns:a="http://schemas.openxmlformats.org/drawingml/2006/main" xmlns:r="http://schemas.openxmlformats.org/officeDocument/2006/relationships" xmlns:p188="http://schemas.microsoft.com/office/powerpoint/2018/8/main">
  <p188:cm id="{61105B53-3A5B-48C1-A1C9-87AEFB76FE9B}" authorId="{00000000-0000-0000-0000-000000000000}" created="2024-01-11T23:07:55.436">
    <ac:txMkLst xmlns:ac="http://schemas.microsoft.com/office/drawing/2013/main/command">
      <pc:docMk xmlns:pc="http://schemas.microsoft.com/office/powerpoint/2013/main/command"/>
      <pc:sldMk xmlns:pc="http://schemas.microsoft.com/office/powerpoint/2013/main/command" cId="649543399" sldId="2945"/>
      <ac:spMk id="5" creationId="{0C829247-87FB-AB84-DF0C-1078445FAE97}"/>
      <ac:txMk cp="10" len="8">
        <ac:context len="200" hash="95475020"/>
      </ac:txMk>
    </ac:txMkLst>
    <p188:pos x="4114800" y="232410"/>
    <p188:replyLst>
      <p188:reply id="{037D7C25-D6AA-43A6-8A36-7E5FD6BC2046}" authorId="{00000000-0000-0000-0000-000000000000}" created="2024-01-12T18:50:01.247">
        <p188:txBody>
          <a:bodyPr/>
          <a:lstStyle/>
          <a:p>
            <a:r>
              <a:rPr lang="en-US"/>
              <a:t>I think this means Item1 on slide 17 so I have changed item to say Project Scope but please let me know if my assumption isn't correct</a:t>
            </a:r>
          </a:p>
        </p188:txBody>
      </p188:reply>
    </p188:replyLst>
    <p188:txBody>
      <a:bodyPr/>
      <a:lstStyle/>
      <a:p>
        <a:r>
          <a:rPr lang="en-US"/>
          <a:t>Consider labeling this "Project Type" and item #1 "Project Scope".</a:t>
        </a:r>
      </a:p>
    </p188:txBody>
    <p188:extLst>
      <p:ext xmlns:p="http://schemas.openxmlformats.org/presentationml/2006/main" uri="{5BB2D875-25FF-4072-B9AC-8F64D62656EB}">
        <p228:taskDetails xmlns:p228="http://schemas.microsoft.com/office/powerpoint/2022/08/main">
          <p228:history/>
        </p228:taskDetails>
      </p:ext>
    </p188:extLst>
  </p188:cm>
</p188:cmLst>
</file>

<file path=ppt/comments/modernComment_B83_9FB0BE97.xml><?xml version="1.0" encoding="utf-8"?>
<p188:cmLst xmlns:a="http://schemas.openxmlformats.org/drawingml/2006/main" xmlns:r="http://schemas.openxmlformats.org/officeDocument/2006/relationships" xmlns:p188="http://schemas.microsoft.com/office/powerpoint/2018/8/main">
  <p188:cm id="{6458F255-843E-41D9-A264-F94DE471D8D3}" authorId="{00000000-0000-0000-0000-000000000000}" status="resolved" created="2024-01-11T23:08:55.825">
    <ac:txMkLst xmlns:ac="http://schemas.microsoft.com/office/drawing/2013/main/command">
      <pc:docMk xmlns:pc="http://schemas.microsoft.com/office/powerpoint/2013/main/command"/>
      <pc:sldMk xmlns:pc="http://schemas.microsoft.com/office/powerpoint/2013/main/command" cId="2679160471" sldId="2947"/>
      <ac:spMk id="5" creationId="{0C829247-87FB-AB84-DF0C-1078445FAE97}"/>
      <ac:txMk cp="58" len="6">
        <ac:context len="378" hash="3739188495"/>
      </ac:txMk>
    </ac:txMkLst>
    <p188:pos x="7269480" y="627225"/>
    <p188:replyLst>
      <p188:reply id="{FA284A9E-F769-4A84-A89E-DD41E573EA12}" authorId="{00000000-0000-0000-0000-000000000000}" created="2024-01-12T18:47:05.080">
        <p188:txBody>
          <a:bodyPr/>
          <a:lstStyle/>
          <a:p>
            <a:r>
              <a:rPr lang="en-US"/>
              <a:t>updated</a:t>
            </a:r>
          </a:p>
        </p188:txBody>
      </p188:reply>
    </p188:replyLst>
    <p188:txBody>
      <a:bodyPr/>
      <a:lstStyle/>
      <a:p>
        <a:r>
          <a:rPr lang="en-US"/>
          <a:t>Consider "… with SOI submission."</a:t>
        </a:r>
      </a:p>
    </p188:txBody>
    <p188:extLst>
      <p:ext xmlns:p="http://schemas.openxmlformats.org/presentationml/2006/main" uri="{5BB2D875-25FF-4072-B9AC-8F64D62656EB}">
        <p228:taskDetails xmlns:p228="http://schemas.microsoft.com/office/powerpoint/2022/08/main">
          <p228:history/>
        </p228:taskDetails>
      </p:ext>
    </p188:extLst>
  </p188:cm>
  <p188:cm id="{8725A8F8-5212-4EAD-92C1-016679E15306}" authorId="{00000000-0000-0000-0000-000000000000}" status="resolved" created="2024-01-11T23:14:47.240">
    <pc:sldMkLst xmlns:pc="http://schemas.microsoft.com/office/powerpoint/2013/main/command">
      <pc:docMk/>
      <pc:sldMk cId="2679160471" sldId="2947"/>
    </pc:sldMkLst>
    <p188:replyLst/>
    <p188:txBody>
      <a:bodyPr/>
      <a:lstStyle/>
      <a:p>
        <a:r>
          <a:rPr lang="en-US"/>
          <a:t>Suggest adding that "Form of Vote" document is available on website.</a:t>
        </a:r>
      </a:p>
    </p188:txBody>
    <p188:extLst>
      <p:ext xmlns:p="http://schemas.openxmlformats.org/presentationml/2006/main" uri="{5BB2D875-25FF-4072-B9AC-8F64D62656EB}">
        <p228:taskDetails xmlns:p228="http://schemas.microsoft.com/office/powerpoint/2022/08/main">
          <p228:history/>
        </p228:taskDetails>
      </p:ext>
    </p188:extLst>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26" tIns="48213" rIns="96426" bIns="48213" numCol="1" anchor="t" anchorCtr="0" compatLnSpc="1">
            <a:prstTxWarp prst="textNoShape">
              <a:avLst/>
            </a:prstTxWarp>
          </a:bodyPr>
          <a:lstStyle>
            <a:lvl1pPr algn="l" defTabSz="965811">
              <a:spcBef>
                <a:spcPct val="0"/>
              </a:spcBef>
              <a:buFontTx/>
              <a:buNone/>
              <a:defRPr sz="1200">
                <a:latin typeface="Arial" charset="0"/>
                <a:cs typeface="+mn-cs"/>
              </a:defRPr>
            </a:lvl1pPr>
          </a:lstStyle>
          <a:p>
            <a:pPr>
              <a:defRPr/>
            </a:pPr>
            <a:endParaRPr lang="en-US" dirty="0"/>
          </a:p>
        </p:txBody>
      </p:sp>
      <p:sp>
        <p:nvSpPr>
          <p:cNvPr id="12291" name="Rectangle 3"/>
          <p:cNvSpPr>
            <a:spLocks noGrp="1" noChangeArrowheads="1"/>
          </p:cNvSpPr>
          <p:nvPr>
            <p:ph type="dt" sz="quarter" idx="1"/>
          </p:nvPr>
        </p:nvSpPr>
        <p:spPr bwMode="auto">
          <a:xfrm>
            <a:off x="4142962" y="0"/>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26" tIns="48213" rIns="96426" bIns="48213" numCol="1" anchor="t" anchorCtr="0" compatLnSpc="1">
            <a:prstTxWarp prst="textNoShape">
              <a:avLst/>
            </a:prstTxWarp>
          </a:bodyPr>
          <a:lstStyle>
            <a:lvl1pPr algn="r" defTabSz="965811">
              <a:spcBef>
                <a:spcPct val="0"/>
              </a:spcBef>
              <a:buFontTx/>
              <a:buNone/>
              <a:defRPr sz="1200">
                <a:latin typeface="Arial" charset="0"/>
                <a:cs typeface="+mn-cs"/>
              </a:defRPr>
            </a:lvl1pPr>
          </a:lstStyle>
          <a:p>
            <a:pPr>
              <a:defRPr/>
            </a:pPr>
            <a:fld id="{1F23431A-42B6-42F4-BB72-8DF343DE3973}" type="datetime8">
              <a:rPr lang="en-US" smtClean="0"/>
              <a:t>1/31/2024 2:54 PM</a:t>
            </a:fld>
            <a:endParaRPr lang="en-US" dirty="0"/>
          </a:p>
        </p:txBody>
      </p:sp>
      <p:sp>
        <p:nvSpPr>
          <p:cNvPr id="12292" name="Rectangle 4"/>
          <p:cNvSpPr>
            <a:spLocks noGrp="1" noChangeArrowheads="1"/>
          </p:cNvSpPr>
          <p:nvPr>
            <p:ph type="ftr" sz="quarter" idx="2"/>
          </p:nvPr>
        </p:nvSpPr>
        <p:spPr bwMode="auto">
          <a:xfrm>
            <a:off x="0"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26" tIns="48213" rIns="96426" bIns="48213" numCol="1" anchor="b" anchorCtr="0" compatLnSpc="1">
            <a:prstTxWarp prst="textNoShape">
              <a:avLst/>
            </a:prstTxWarp>
          </a:bodyPr>
          <a:lstStyle>
            <a:lvl1pPr algn="l" defTabSz="965811">
              <a:spcBef>
                <a:spcPct val="0"/>
              </a:spcBef>
              <a:buFontTx/>
              <a:buNone/>
              <a:defRPr sz="1200">
                <a:latin typeface="Arial" charset="0"/>
                <a:cs typeface="+mn-cs"/>
              </a:defRPr>
            </a:lvl1pPr>
          </a:lstStyle>
          <a:p>
            <a:pPr>
              <a:defRPr/>
            </a:pPr>
            <a:r>
              <a:rPr lang="en-US" dirty="0"/>
              <a:t>\\msba-bos-nt-fp4\shared\Capital Planning\Board Materials\7. November 9, 2016 Board Materials</a:t>
            </a:r>
          </a:p>
        </p:txBody>
      </p:sp>
      <p:sp>
        <p:nvSpPr>
          <p:cNvPr id="12293" name="Rectangle 5"/>
          <p:cNvSpPr>
            <a:spLocks noGrp="1" noChangeArrowheads="1"/>
          </p:cNvSpPr>
          <p:nvPr>
            <p:ph type="sldNum" sz="quarter" idx="3"/>
          </p:nvPr>
        </p:nvSpPr>
        <p:spPr bwMode="auto">
          <a:xfrm>
            <a:off x="4142962"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26" tIns="48213" rIns="96426" bIns="48213" numCol="1" anchor="b" anchorCtr="0" compatLnSpc="1">
            <a:prstTxWarp prst="textNoShape">
              <a:avLst/>
            </a:prstTxWarp>
          </a:bodyPr>
          <a:lstStyle>
            <a:lvl1pPr algn="r" defTabSz="965811">
              <a:spcBef>
                <a:spcPct val="0"/>
              </a:spcBef>
              <a:buFontTx/>
              <a:buNone/>
              <a:defRPr sz="1200">
                <a:latin typeface="Arial" charset="0"/>
                <a:cs typeface="+mn-cs"/>
              </a:defRPr>
            </a:lvl1pPr>
          </a:lstStyle>
          <a:p>
            <a:pPr>
              <a:defRPr/>
            </a:pPr>
            <a:fld id="{7FA58982-A1D9-46A2-937E-3A2A348F4E7A}" type="slidenum">
              <a:rPr lang="en-US"/>
              <a:pPr>
                <a:defRPr/>
              </a:pPr>
              <a:t>‹#›</a:t>
            </a:fld>
            <a:endParaRPr lang="en-US" dirty="0"/>
          </a:p>
        </p:txBody>
      </p:sp>
    </p:spTree>
    <p:extLst>
      <p:ext uri="{BB962C8B-B14F-4D97-AF65-F5344CB8AC3E}">
        <p14:creationId xmlns:p14="http://schemas.microsoft.com/office/powerpoint/2010/main" val="1725072716"/>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26" tIns="48213" rIns="96426" bIns="48213" numCol="1" anchor="t" anchorCtr="0" compatLnSpc="1">
            <a:prstTxWarp prst="textNoShape">
              <a:avLst/>
            </a:prstTxWarp>
          </a:bodyPr>
          <a:lstStyle>
            <a:lvl1pPr algn="l" defTabSz="965811">
              <a:spcBef>
                <a:spcPct val="0"/>
              </a:spcBef>
              <a:buFontTx/>
              <a:buNone/>
              <a:defRPr sz="1200">
                <a:latin typeface="Arial" charset="0"/>
                <a:cs typeface="+mn-cs"/>
              </a:defRPr>
            </a:lvl1pPr>
          </a:lstStyle>
          <a:p>
            <a:pPr>
              <a:defRPr/>
            </a:pPr>
            <a:endParaRPr lang="en-US" dirty="0"/>
          </a:p>
        </p:txBody>
      </p:sp>
      <p:sp>
        <p:nvSpPr>
          <p:cNvPr id="47107" name="Rectangle 3"/>
          <p:cNvSpPr>
            <a:spLocks noGrp="1" noChangeArrowheads="1"/>
          </p:cNvSpPr>
          <p:nvPr>
            <p:ph type="dt" idx="1"/>
          </p:nvPr>
        </p:nvSpPr>
        <p:spPr bwMode="auto">
          <a:xfrm>
            <a:off x="4142962" y="0"/>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26" tIns="48213" rIns="96426" bIns="48213" numCol="1" anchor="t" anchorCtr="0" compatLnSpc="1">
            <a:prstTxWarp prst="textNoShape">
              <a:avLst/>
            </a:prstTxWarp>
          </a:bodyPr>
          <a:lstStyle>
            <a:lvl1pPr algn="r" defTabSz="965811">
              <a:spcBef>
                <a:spcPct val="0"/>
              </a:spcBef>
              <a:buFontTx/>
              <a:buNone/>
              <a:defRPr sz="1200">
                <a:latin typeface="Arial" charset="0"/>
                <a:cs typeface="+mn-cs"/>
              </a:defRPr>
            </a:lvl1pPr>
          </a:lstStyle>
          <a:p>
            <a:pPr>
              <a:defRPr/>
            </a:pPr>
            <a:fld id="{D8D0B9C7-AF1C-4C81-A1E1-D3AED1E2CC80}" type="datetime8">
              <a:rPr lang="en-US" smtClean="0"/>
              <a:t>1/31/2024 2:54 PM</a:t>
            </a:fld>
            <a:endParaRPr lang="en-US" dirty="0"/>
          </a:p>
        </p:txBody>
      </p:sp>
      <p:sp>
        <p:nvSpPr>
          <p:cNvPr id="75780"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732183" y="4561226"/>
            <a:ext cx="5850835" cy="431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26" tIns="48213" rIns="96426" bIns="482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7110" name="Rectangle 6"/>
          <p:cNvSpPr>
            <a:spLocks noGrp="1" noChangeArrowheads="1"/>
          </p:cNvSpPr>
          <p:nvPr>
            <p:ph type="ftr" sz="quarter" idx="4"/>
          </p:nvPr>
        </p:nvSpPr>
        <p:spPr bwMode="auto">
          <a:xfrm>
            <a:off x="0"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26" tIns="48213" rIns="96426" bIns="48213" numCol="1" anchor="b" anchorCtr="0" compatLnSpc="1">
            <a:prstTxWarp prst="textNoShape">
              <a:avLst/>
            </a:prstTxWarp>
          </a:bodyPr>
          <a:lstStyle>
            <a:lvl1pPr algn="l" defTabSz="965811">
              <a:spcBef>
                <a:spcPct val="0"/>
              </a:spcBef>
              <a:buFontTx/>
              <a:buNone/>
              <a:defRPr sz="1200">
                <a:latin typeface="Arial" charset="0"/>
                <a:cs typeface="+mn-cs"/>
              </a:defRPr>
            </a:lvl1pPr>
          </a:lstStyle>
          <a:p>
            <a:pPr>
              <a:defRPr/>
            </a:pPr>
            <a:r>
              <a:rPr lang="en-US" dirty="0"/>
              <a:t>\\msba-bos-nt-fp4\shared\Capital Planning\Board Materials\7. November 9, 2016 Board Materials</a:t>
            </a:r>
          </a:p>
        </p:txBody>
      </p:sp>
      <p:sp>
        <p:nvSpPr>
          <p:cNvPr id="47111" name="Rectangle 7"/>
          <p:cNvSpPr>
            <a:spLocks noGrp="1" noChangeArrowheads="1"/>
          </p:cNvSpPr>
          <p:nvPr>
            <p:ph type="sldNum" sz="quarter" idx="5"/>
          </p:nvPr>
        </p:nvSpPr>
        <p:spPr bwMode="auto">
          <a:xfrm>
            <a:off x="4142962" y="9120813"/>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26" tIns="48213" rIns="96426" bIns="48213" numCol="1" anchor="b" anchorCtr="0" compatLnSpc="1">
            <a:prstTxWarp prst="textNoShape">
              <a:avLst/>
            </a:prstTxWarp>
          </a:bodyPr>
          <a:lstStyle>
            <a:lvl1pPr algn="r" defTabSz="965811">
              <a:spcBef>
                <a:spcPct val="0"/>
              </a:spcBef>
              <a:buFontTx/>
              <a:buNone/>
              <a:defRPr sz="1200">
                <a:latin typeface="Arial" charset="0"/>
                <a:cs typeface="+mn-cs"/>
              </a:defRPr>
            </a:lvl1pPr>
          </a:lstStyle>
          <a:p>
            <a:pPr>
              <a:defRPr/>
            </a:pPr>
            <a:fld id="{B4F55C2D-9E4A-4B8E-97AE-21196FA589C8}" type="slidenum">
              <a:rPr lang="en-US"/>
              <a:pPr>
                <a:defRPr/>
              </a:pPr>
              <a:t>‹#›</a:t>
            </a:fld>
            <a:endParaRPr lang="en-US" dirty="0"/>
          </a:p>
        </p:txBody>
      </p:sp>
    </p:spTree>
    <p:extLst>
      <p:ext uri="{BB962C8B-B14F-4D97-AF65-F5344CB8AC3E}">
        <p14:creationId xmlns:p14="http://schemas.microsoft.com/office/powerpoint/2010/main" val="2228196598"/>
      </p:ext>
    </p:extLst>
  </p:cSld>
  <p:clrMap bg1="lt1" tx1="dk1" bg2="lt2" tx2="dk2" accent1="accent1" accent2="accent2" accent3="accent3" accent4="accent4" accent5="accent5" accent6="accent6" hlink="hlink" folHlink="folHlink"/>
  <p:hf sldNum="0"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ED60905-7F3B-4C93-8328-4F66B0B95078}"/>
              </a:ext>
            </a:extLst>
          </p:cNvPr>
          <p:cNvSpPr txBox="1">
            <a:spLocks noGrp="1" noChangeArrowheads="1"/>
          </p:cNvSpPr>
          <p:nvPr/>
        </p:nvSpPr>
        <p:spPr bwMode="auto">
          <a:xfrm>
            <a:off x="5494684" y="6877909"/>
            <a:ext cx="4204252" cy="36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435" tIns="48218" rIns="96435" bIns="48218" anchor="b"/>
          <a:lstStyle>
            <a:lvl1pPr defTabSz="968375">
              <a:spcBef>
                <a:spcPct val="30000"/>
              </a:spcBef>
              <a:defRPr sz="1200">
                <a:solidFill>
                  <a:schemeClr val="tx1"/>
                </a:solidFill>
                <a:latin typeface="Arial" panose="020B0604020202020204" pitchFamily="34" charset="0"/>
              </a:defRPr>
            </a:lvl1pPr>
            <a:lvl2pPr marL="742950" indent="-285750" defTabSz="968375">
              <a:spcBef>
                <a:spcPct val="30000"/>
              </a:spcBef>
              <a:defRPr sz="1200">
                <a:solidFill>
                  <a:schemeClr val="tx1"/>
                </a:solidFill>
                <a:latin typeface="Arial" panose="020B0604020202020204" pitchFamily="34" charset="0"/>
              </a:defRPr>
            </a:lvl2pPr>
            <a:lvl3pPr marL="1143000" indent="-228600" defTabSz="968375">
              <a:spcBef>
                <a:spcPct val="30000"/>
              </a:spcBef>
              <a:defRPr sz="1200">
                <a:solidFill>
                  <a:schemeClr val="tx1"/>
                </a:solidFill>
                <a:latin typeface="Arial" panose="020B0604020202020204" pitchFamily="34" charset="0"/>
              </a:defRPr>
            </a:lvl3pPr>
            <a:lvl4pPr marL="1600200" indent="-228600" defTabSz="968375">
              <a:spcBef>
                <a:spcPct val="30000"/>
              </a:spcBef>
              <a:defRPr sz="1200">
                <a:solidFill>
                  <a:schemeClr val="tx1"/>
                </a:solidFill>
                <a:latin typeface="Arial" panose="020B0604020202020204" pitchFamily="34" charset="0"/>
              </a:defRPr>
            </a:lvl4pPr>
            <a:lvl5pPr marL="2057400" indent="-228600" defTabSz="968375">
              <a:spcBef>
                <a:spcPct val="30000"/>
              </a:spcBef>
              <a:defRPr sz="1200">
                <a:solidFill>
                  <a:schemeClr val="tx1"/>
                </a:solidFill>
                <a:latin typeface="Arial" panose="020B0604020202020204" pitchFamily="34" charset="0"/>
              </a:defRPr>
            </a:lvl5pPr>
            <a:lvl6pPr marL="2514600" indent="-228600" defTabSz="9683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83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83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8375"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327B08EE-D169-40EB-9A6F-EA28BA4FAD83}" type="slidenum">
              <a:rPr lang="en-US" altLang="en-US">
                <a:solidFill>
                  <a:srgbClr val="000000"/>
                </a:solidFill>
              </a:rPr>
              <a:pPr algn="r" eaLnBrk="1" hangingPunct="1">
                <a:spcBef>
                  <a:spcPct val="0"/>
                </a:spcBef>
              </a:pPr>
              <a:t>4</a:t>
            </a:fld>
            <a:endParaRPr lang="en-US" altLang="en-US">
              <a:solidFill>
                <a:srgbClr val="000000"/>
              </a:solidFill>
            </a:endParaRPr>
          </a:p>
        </p:txBody>
      </p:sp>
      <p:sp>
        <p:nvSpPr>
          <p:cNvPr id="6147" name="Rectangle 2">
            <a:extLst>
              <a:ext uri="{FF2B5EF4-FFF2-40B4-BE49-F238E27FC236}">
                <a16:creationId xmlns:a16="http://schemas.microsoft.com/office/drawing/2014/main" id="{13F13901-AC62-4D83-B1C4-5D0D5523A5A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976824AA-0E19-4937-8806-95D50F18CFD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Placeholder slide – will turn over to DS</a:t>
            </a:r>
          </a:p>
        </p:txBody>
      </p:sp>
      <p:sp>
        <p:nvSpPr>
          <p:cNvPr id="4" name="Date Placeholder 3"/>
          <p:cNvSpPr>
            <a:spLocks noGrp="1"/>
          </p:cNvSpPr>
          <p:nvPr>
            <p:ph type="dt" idx="1"/>
          </p:nvPr>
        </p:nvSpPr>
        <p:spPr/>
        <p:txBody>
          <a:bodyPr/>
          <a:lstStyle/>
          <a:p>
            <a:pPr>
              <a:defRPr/>
            </a:pPr>
            <a:fld id="{D8D0B9C7-AF1C-4C81-A1E1-D3AED1E2CC80}" type="datetime8">
              <a:rPr lang="en-US" smtClean="0"/>
              <a:t>1/31/2024 2:54 PM</a:t>
            </a:fld>
            <a:endParaRPr lang="en-US" dirty="0"/>
          </a:p>
        </p:txBody>
      </p:sp>
      <p:sp>
        <p:nvSpPr>
          <p:cNvPr id="5" name="Footer Placeholder 4"/>
          <p:cNvSpPr>
            <a:spLocks noGrp="1"/>
          </p:cNvSpPr>
          <p:nvPr>
            <p:ph type="ftr" sz="quarter" idx="4"/>
          </p:nvPr>
        </p:nvSpPr>
        <p:spPr/>
        <p:txBody>
          <a:bodyPr/>
          <a:lstStyle/>
          <a:p>
            <a:pPr>
              <a:defRPr/>
            </a:pPr>
            <a:r>
              <a:rPr lang="en-US" dirty="0"/>
              <a:t>\\msba-bos-nt-fp4\shared\Capital Planning\Board Materials\7. November 9, 2016 Board Materials</a:t>
            </a:r>
          </a:p>
        </p:txBody>
      </p:sp>
    </p:spTree>
    <p:extLst>
      <p:ext uri="{BB962C8B-B14F-4D97-AF65-F5344CB8AC3E}">
        <p14:creationId xmlns:p14="http://schemas.microsoft.com/office/powerpoint/2010/main" val="4190861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Placeholder slide – will turn over to DS</a:t>
            </a:r>
          </a:p>
        </p:txBody>
      </p:sp>
      <p:sp>
        <p:nvSpPr>
          <p:cNvPr id="4" name="Date Placeholder 3"/>
          <p:cNvSpPr>
            <a:spLocks noGrp="1"/>
          </p:cNvSpPr>
          <p:nvPr>
            <p:ph type="dt" idx="1"/>
          </p:nvPr>
        </p:nvSpPr>
        <p:spPr/>
        <p:txBody>
          <a:bodyPr/>
          <a:lstStyle/>
          <a:p>
            <a:pPr>
              <a:defRPr/>
            </a:pPr>
            <a:fld id="{D8D0B9C7-AF1C-4C81-A1E1-D3AED1E2CC80}" type="datetime8">
              <a:rPr lang="en-US" smtClean="0"/>
              <a:t>1/31/2024 2:54 PM</a:t>
            </a:fld>
            <a:endParaRPr lang="en-US" dirty="0"/>
          </a:p>
        </p:txBody>
      </p:sp>
      <p:sp>
        <p:nvSpPr>
          <p:cNvPr id="5" name="Footer Placeholder 4"/>
          <p:cNvSpPr>
            <a:spLocks noGrp="1"/>
          </p:cNvSpPr>
          <p:nvPr>
            <p:ph type="ftr" sz="quarter" idx="4"/>
          </p:nvPr>
        </p:nvSpPr>
        <p:spPr/>
        <p:txBody>
          <a:bodyPr/>
          <a:lstStyle/>
          <a:p>
            <a:pPr>
              <a:defRPr/>
            </a:pPr>
            <a:r>
              <a:rPr lang="en-US" dirty="0"/>
              <a:t>\\msba-bos-nt-fp4\shared\Capital Planning\Board Materials\7. November 9, 2016 Board Materials</a:t>
            </a:r>
          </a:p>
        </p:txBody>
      </p:sp>
    </p:spTree>
    <p:extLst>
      <p:ext uri="{BB962C8B-B14F-4D97-AF65-F5344CB8AC3E}">
        <p14:creationId xmlns:p14="http://schemas.microsoft.com/office/powerpoint/2010/main" val="1123238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cs typeface="Calibri"/>
              </a:rPr>
              <a:t>Placeholder slide – will turn over to DS</a:t>
            </a:r>
          </a:p>
        </p:txBody>
      </p:sp>
      <p:sp>
        <p:nvSpPr>
          <p:cNvPr id="4" name="Date Placeholder 3"/>
          <p:cNvSpPr>
            <a:spLocks noGrp="1"/>
          </p:cNvSpPr>
          <p:nvPr>
            <p:ph type="dt" idx="1"/>
          </p:nvPr>
        </p:nvSpPr>
        <p:spPr/>
        <p:txBody>
          <a:bodyPr/>
          <a:lstStyle/>
          <a:p>
            <a:pPr>
              <a:defRPr/>
            </a:pPr>
            <a:fld id="{D8D0B9C7-AF1C-4C81-A1E1-D3AED1E2CC80}" type="datetime8">
              <a:rPr lang="en-US" smtClean="0"/>
              <a:t>1/31/2024 2:54 PM</a:t>
            </a:fld>
            <a:endParaRPr lang="en-US" dirty="0"/>
          </a:p>
        </p:txBody>
      </p:sp>
      <p:sp>
        <p:nvSpPr>
          <p:cNvPr id="5" name="Footer Placeholder 4"/>
          <p:cNvSpPr>
            <a:spLocks noGrp="1"/>
          </p:cNvSpPr>
          <p:nvPr>
            <p:ph type="ftr" sz="quarter" idx="4"/>
          </p:nvPr>
        </p:nvSpPr>
        <p:spPr/>
        <p:txBody>
          <a:bodyPr/>
          <a:lstStyle/>
          <a:p>
            <a:pPr>
              <a:defRPr/>
            </a:pPr>
            <a:r>
              <a:rPr lang="en-US" dirty="0"/>
              <a:t>\\msba-bos-nt-fp4\shared\Capital Planning\Board Materials\7. November 9, 2016 Board Materials</a:t>
            </a:r>
          </a:p>
        </p:txBody>
      </p:sp>
    </p:spTree>
    <p:extLst>
      <p:ext uri="{BB962C8B-B14F-4D97-AF65-F5344CB8AC3E}">
        <p14:creationId xmlns:p14="http://schemas.microsoft.com/office/powerpoint/2010/main" val="38482456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0" y="2571750"/>
            <a:ext cx="9144000" cy="2571750"/>
          </a:xfrm>
          <a:prstGeom prst="rect">
            <a:avLst/>
          </a:prstGeom>
          <a:solidFill>
            <a:srgbClr val="ECEAE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eaLnBrk="1" hangingPunct="1">
              <a:spcBef>
                <a:spcPct val="20000"/>
              </a:spcBef>
              <a:buFont typeface="Wingdings" pitchFamily="2" charset="2"/>
              <a:buNone/>
              <a:defRPr/>
            </a:pPr>
            <a:endParaRPr lang="en-US" altLang="en-US" sz="3200" dirty="0"/>
          </a:p>
        </p:txBody>
      </p:sp>
      <p:sp>
        <p:nvSpPr>
          <p:cNvPr id="5" name="Line 9"/>
          <p:cNvSpPr>
            <a:spLocks noChangeShapeType="1"/>
          </p:cNvSpPr>
          <p:nvPr/>
        </p:nvSpPr>
        <p:spPr bwMode="auto">
          <a:xfrm>
            <a:off x="0" y="2571750"/>
            <a:ext cx="9144000" cy="0"/>
          </a:xfrm>
          <a:prstGeom prst="line">
            <a:avLst/>
          </a:prstGeom>
          <a:noFill/>
          <a:ln w="12700" cap="rnd">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sz="3700" dirty="0"/>
          </a:p>
        </p:txBody>
      </p:sp>
      <p:pic>
        <p:nvPicPr>
          <p:cNvPr id="6" name="Picture 8" descr="MSBAIc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27100"/>
            <a:ext cx="182880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subTitle" idx="1"/>
          </p:nvPr>
        </p:nvSpPr>
        <p:spPr>
          <a:xfrm>
            <a:off x="1905000" y="2743200"/>
            <a:ext cx="6629400" cy="628650"/>
          </a:xfrm>
          <a:prstGeom prst="rect">
            <a:avLst/>
          </a:prstGeom>
        </p:spPr>
        <p:txBody>
          <a:bodyPr/>
          <a:lstStyle>
            <a:lvl1pPr marL="0" indent="0">
              <a:buFont typeface="Wingdings" pitchFamily="2" charset="2"/>
              <a:buNone/>
              <a:defRPr sz="2800"/>
            </a:lvl1pPr>
          </a:lstStyle>
          <a:p>
            <a:r>
              <a:rPr lang="en-US"/>
              <a:t>Click to edit Master subtitle style</a:t>
            </a:r>
          </a:p>
        </p:txBody>
      </p:sp>
      <p:sp>
        <p:nvSpPr>
          <p:cNvPr id="6146" name="Rectangle 2"/>
          <p:cNvSpPr>
            <a:spLocks noGrp="1" noChangeArrowheads="1"/>
          </p:cNvSpPr>
          <p:nvPr>
            <p:ph type="ctrTitle"/>
          </p:nvPr>
        </p:nvSpPr>
        <p:spPr>
          <a:xfrm>
            <a:off x="1905000" y="1469233"/>
            <a:ext cx="6629400" cy="1102519"/>
          </a:xfrm>
        </p:spPr>
        <p:txBody>
          <a:bodyPr/>
          <a:lstStyle>
            <a:lvl1pPr>
              <a:defRPr/>
            </a:lvl1pPr>
          </a:lstStyle>
          <a:p>
            <a:r>
              <a:rPr lang="en-US"/>
              <a:t>Click to edit Master title style</a:t>
            </a:r>
          </a:p>
        </p:txBody>
      </p:sp>
      <p:sp>
        <p:nvSpPr>
          <p:cNvPr id="7" name="Rectangle 18"/>
          <p:cNvSpPr>
            <a:spLocks noGrp="1" noChangeArrowheads="1"/>
          </p:cNvSpPr>
          <p:nvPr>
            <p:ph type="sldNum" sz="quarter" idx="10"/>
          </p:nvPr>
        </p:nvSpPr>
        <p:spPr/>
        <p:txBody>
          <a:bodyPr/>
          <a:lstStyle>
            <a:lvl1pPr>
              <a:defRPr/>
            </a:lvl1pPr>
          </a:lstStyle>
          <a:p>
            <a:pPr>
              <a:defRPr/>
            </a:pPr>
            <a:fld id="{67C55B10-999B-48CD-B9B0-813BAAA946A9}" type="slidenum">
              <a:rPr lang="en-US"/>
              <a:pPr>
                <a:defRPr/>
              </a:pPr>
              <a:t>‹#›</a:t>
            </a:fld>
            <a:endParaRPr lang="en-US" dirty="0"/>
          </a:p>
        </p:txBody>
      </p:sp>
    </p:spTree>
    <p:extLst>
      <p:ext uri="{BB962C8B-B14F-4D97-AF65-F5344CB8AC3E}">
        <p14:creationId xmlns:p14="http://schemas.microsoft.com/office/powerpoint/2010/main" val="3879523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a:prstGeom prst="rect">
            <a:avLst/>
          </a:prstGeo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6" name="Rectangle 6"/>
          <p:cNvSpPr>
            <a:spLocks noGrp="1" noChangeArrowheads="1"/>
          </p:cNvSpPr>
          <p:nvPr>
            <p:ph type="sldNum" sz="quarter" idx="11"/>
          </p:nvPr>
        </p:nvSpPr>
        <p:spPr>
          <a:ln/>
        </p:spPr>
        <p:txBody>
          <a:bodyPr/>
          <a:lstStyle>
            <a:lvl1pPr>
              <a:defRPr/>
            </a:lvl1pPr>
          </a:lstStyle>
          <a:p>
            <a:pPr>
              <a:defRPr/>
            </a:pPr>
            <a:fld id="{3E42006A-EC71-4F7F-8BDA-E1FDA36A93FE}" type="slidenum">
              <a:rPr lang="en-US"/>
              <a:pPr>
                <a:defRPr/>
              </a:pPr>
              <a:t>‹#›</a:t>
            </a:fld>
            <a:endParaRPr lang="en-US"/>
          </a:p>
        </p:txBody>
      </p:sp>
    </p:spTree>
    <p:extLst>
      <p:ext uri="{BB962C8B-B14F-4D97-AF65-F5344CB8AC3E}">
        <p14:creationId xmlns:p14="http://schemas.microsoft.com/office/powerpoint/2010/main" val="362096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4025504"/>
            <a:ext cx="5486400" cy="603647"/>
          </a:xfrm>
          <a:prstGeom prst="rect">
            <a:avLst/>
          </a:prstGeo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6" name="Rectangle 6"/>
          <p:cNvSpPr>
            <a:spLocks noGrp="1" noChangeArrowheads="1"/>
          </p:cNvSpPr>
          <p:nvPr>
            <p:ph type="sldNum" sz="quarter" idx="11"/>
          </p:nvPr>
        </p:nvSpPr>
        <p:spPr>
          <a:ln/>
        </p:spPr>
        <p:txBody>
          <a:bodyPr/>
          <a:lstStyle>
            <a:lvl1pPr>
              <a:defRPr/>
            </a:lvl1pPr>
          </a:lstStyle>
          <a:p>
            <a:pPr>
              <a:defRPr/>
            </a:pPr>
            <a:fld id="{1488F816-BF70-41E8-B891-12C345D6312A}" type="slidenum">
              <a:rPr lang="en-US"/>
              <a:pPr>
                <a:defRPr/>
              </a:pPr>
              <a:t>‹#›</a:t>
            </a:fld>
            <a:endParaRPr lang="en-US"/>
          </a:p>
        </p:txBody>
      </p:sp>
    </p:spTree>
    <p:extLst>
      <p:ext uri="{BB962C8B-B14F-4D97-AF65-F5344CB8AC3E}">
        <p14:creationId xmlns:p14="http://schemas.microsoft.com/office/powerpoint/2010/main" val="705837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4" name="Rectangle 6"/>
          <p:cNvSpPr>
            <a:spLocks noGrp="1" noChangeArrowheads="1"/>
          </p:cNvSpPr>
          <p:nvPr>
            <p:ph type="sldNum" sz="quarter" idx="11"/>
          </p:nvPr>
        </p:nvSpPr>
        <p:spPr>
          <a:ln/>
        </p:spPr>
        <p:txBody>
          <a:bodyPr/>
          <a:lstStyle>
            <a:lvl1pPr>
              <a:defRPr/>
            </a:lvl1pPr>
          </a:lstStyle>
          <a:p>
            <a:pPr>
              <a:defRPr/>
            </a:pPr>
            <a:fld id="{992A9951-1E56-4F02-A019-75ED8782B8CF}" type="slidenum">
              <a:rPr lang="en-US"/>
              <a:pPr>
                <a:defRPr/>
              </a:pPr>
              <a:t>‹#›</a:t>
            </a:fld>
            <a:endParaRPr lang="en-US"/>
          </a:p>
        </p:txBody>
      </p:sp>
    </p:spTree>
    <p:extLst>
      <p:ext uri="{BB962C8B-B14F-4D97-AF65-F5344CB8AC3E}">
        <p14:creationId xmlns:p14="http://schemas.microsoft.com/office/powerpoint/2010/main" val="2597157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
            <a:ext cx="2057400" cy="4686300"/>
          </a:xfrm>
        </p:spPr>
        <p:txBody>
          <a:bodyPr vert="eaVert"/>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4" name="Rectangle 6"/>
          <p:cNvSpPr>
            <a:spLocks noGrp="1" noChangeArrowheads="1"/>
          </p:cNvSpPr>
          <p:nvPr>
            <p:ph type="sldNum" sz="quarter" idx="11"/>
          </p:nvPr>
        </p:nvSpPr>
        <p:spPr>
          <a:ln/>
        </p:spPr>
        <p:txBody>
          <a:bodyPr/>
          <a:lstStyle>
            <a:lvl1pPr>
              <a:defRPr/>
            </a:lvl1pPr>
          </a:lstStyle>
          <a:p>
            <a:pPr>
              <a:defRPr/>
            </a:pPr>
            <a:fld id="{9F99BDFE-9808-47D6-8BCA-5D91C22B083B}" type="slidenum">
              <a:rPr lang="en-US"/>
              <a:pPr>
                <a:defRPr/>
              </a:pPr>
              <a:t>‹#›</a:t>
            </a:fld>
            <a:endParaRPr lang="en-US"/>
          </a:p>
        </p:txBody>
      </p:sp>
    </p:spTree>
    <p:extLst>
      <p:ext uri="{BB962C8B-B14F-4D97-AF65-F5344CB8AC3E}">
        <p14:creationId xmlns:p14="http://schemas.microsoft.com/office/powerpoint/2010/main" val="2062192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114300"/>
            <a:ext cx="7467600" cy="800100"/>
          </a:xfrm>
        </p:spPr>
        <p:txBody>
          <a:bodyPr/>
          <a:lstStyle/>
          <a:p>
            <a:r>
              <a:rPr lang="en-US"/>
              <a:t>Click to edit Master title style</a:t>
            </a:r>
          </a:p>
        </p:txBody>
      </p:sp>
      <p:sp>
        <p:nvSpPr>
          <p:cNvPr id="4" name="Content Placeholder 3"/>
          <p:cNvSpPr>
            <a:spLocks noGrp="1"/>
          </p:cNvSpPr>
          <p:nvPr>
            <p:ph sz="half" idx="2"/>
          </p:nvPr>
        </p:nvSpPr>
        <p:spPr>
          <a:xfrm>
            <a:off x="4648200" y="1200150"/>
            <a:ext cx="4038600" cy="36004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www.MassSchoolBuildings.org</a:t>
            </a:r>
          </a:p>
        </p:txBody>
      </p:sp>
      <p:sp>
        <p:nvSpPr>
          <p:cNvPr id="6" name="Rectangle 6"/>
          <p:cNvSpPr>
            <a:spLocks noGrp="1" noChangeArrowheads="1"/>
          </p:cNvSpPr>
          <p:nvPr>
            <p:ph type="sldNum" sz="quarter" idx="11"/>
          </p:nvPr>
        </p:nvSpPr>
        <p:spPr>
          <a:ln/>
        </p:spPr>
        <p:txBody>
          <a:bodyPr/>
          <a:lstStyle>
            <a:lvl1pPr>
              <a:defRPr/>
            </a:lvl1pPr>
          </a:lstStyle>
          <a:p>
            <a:pPr>
              <a:defRPr/>
            </a:pPr>
            <a:fld id="{C413D9F0-80CB-4840-80C1-4D4C644CF2A2}" type="slidenum">
              <a:rPr lang="en-US"/>
              <a:pPr>
                <a:defRPr/>
              </a:pPr>
              <a:t>‹#›</a:t>
            </a:fld>
            <a:endParaRPr lang="en-US" dirty="0"/>
          </a:p>
        </p:txBody>
      </p:sp>
    </p:spTree>
    <p:extLst>
      <p:ext uri="{BB962C8B-B14F-4D97-AF65-F5344CB8AC3E}">
        <p14:creationId xmlns:p14="http://schemas.microsoft.com/office/powerpoint/2010/main" val="2346889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114300"/>
            <a:ext cx="7467600" cy="800100"/>
          </a:xfrm>
        </p:spPr>
        <p:txBody>
          <a:bodyPr/>
          <a:lstStyle/>
          <a:p>
            <a:r>
              <a:rPr lang="en-US"/>
              <a:t>Click to edit Master title style</a:t>
            </a:r>
          </a:p>
        </p:txBody>
      </p:sp>
      <p:sp>
        <p:nvSpPr>
          <p:cNvPr id="4" name="Content Placeholder 3"/>
          <p:cNvSpPr>
            <a:spLocks noGrp="1"/>
          </p:cNvSpPr>
          <p:nvPr>
            <p:ph sz="quarter" idx="2"/>
          </p:nvPr>
        </p:nvSpPr>
        <p:spPr>
          <a:xfrm>
            <a:off x="4648200" y="1200151"/>
            <a:ext cx="4038600" cy="1743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057526"/>
            <a:ext cx="4038600" cy="1743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0"/>
          </p:nvPr>
        </p:nvSpPr>
        <p:spPr>
          <a:ln/>
        </p:spPr>
        <p:txBody>
          <a:bodyPr/>
          <a:lstStyle>
            <a:lvl1pPr>
              <a:defRPr/>
            </a:lvl1pPr>
          </a:lstStyle>
          <a:p>
            <a:pPr>
              <a:defRPr/>
            </a:pPr>
            <a:r>
              <a:rPr lang="en-US" dirty="0"/>
              <a:t>www.MassSchoolBuildings.org</a:t>
            </a:r>
          </a:p>
        </p:txBody>
      </p:sp>
      <p:sp>
        <p:nvSpPr>
          <p:cNvPr id="7" name="Rectangle 6"/>
          <p:cNvSpPr>
            <a:spLocks noGrp="1" noChangeArrowheads="1"/>
          </p:cNvSpPr>
          <p:nvPr>
            <p:ph type="sldNum" sz="quarter" idx="11"/>
          </p:nvPr>
        </p:nvSpPr>
        <p:spPr>
          <a:ln/>
        </p:spPr>
        <p:txBody>
          <a:bodyPr/>
          <a:lstStyle>
            <a:lvl1pPr>
              <a:defRPr/>
            </a:lvl1pPr>
          </a:lstStyle>
          <a:p>
            <a:pPr>
              <a:defRPr/>
            </a:pPr>
            <a:fld id="{6EE051A1-5535-486F-AB32-911B2D1B3A6E}" type="slidenum">
              <a:rPr lang="en-US"/>
              <a:pPr>
                <a:defRPr/>
              </a:pPr>
              <a:t>‹#›</a:t>
            </a:fld>
            <a:endParaRPr lang="en-US" dirty="0"/>
          </a:p>
        </p:txBody>
      </p:sp>
    </p:spTree>
    <p:extLst>
      <p:ext uri="{BB962C8B-B14F-4D97-AF65-F5344CB8AC3E}">
        <p14:creationId xmlns:p14="http://schemas.microsoft.com/office/powerpoint/2010/main" val="2154194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457166" indent="0" algn="ctr">
              <a:buNone/>
              <a:defRPr/>
            </a:lvl2pPr>
            <a:lvl3pPr marL="914333" indent="0" algn="ctr">
              <a:buNone/>
              <a:defRPr/>
            </a:lvl3pPr>
            <a:lvl4pPr marL="1371498" indent="0" algn="ctr">
              <a:buNone/>
              <a:defRPr/>
            </a:lvl4pPr>
            <a:lvl5pPr marL="1828664" indent="0" algn="ctr">
              <a:buNone/>
              <a:defRPr/>
            </a:lvl5pPr>
            <a:lvl6pPr marL="2285829" indent="0" algn="ctr">
              <a:buNone/>
              <a:defRPr/>
            </a:lvl6pPr>
            <a:lvl7pPr marL="2742995" indent="0" algn="ctr">
              <a:buNone/>
              <a:defRPr/>
            </a:lvl7pPr>
            <a:lvl8pPr marL="3200160" indent="0" algn="ctr">
              <a:buNone/>
              <a:defRPr/>
            </a:lvl8pPr>
            <a:lvl9pPr marL="3657326"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www.MassSchoolBuildings.org</a:t>
            </a:r>
          </a:p>
        </p:txBody>
      </p:sp>
      <p:sp>
        <p:nvSpPr>
          <p:cNvPr id="5" name="Rectangle 6"/>
          <p:cNvSpPr>
            <a:spLocks noGrp="1" noChangeArrowheads="1"/>
          </p:cNvSpPr>
          <p:nvPr>
            <p:ph type="sldNum" sz="quarter" idx="11"/>
          </p:nvPr>
        </p:nvSpPr>
        <p:spPr>
          <a:ln/>
        </p:spPr>
        <p:txBody>
          <a:bodyPr/>
          <a:lstStyle>
            <a:lvl1pPr>
              <a:defRPr/>
            </a:lvl1pPr>
          </a:lstStyle>
          <a:p>
            <a:pPr>
              <a:defRPr/>
            </a:pPr>
            <a:fld id="{F76A9CB2-3EB3-4021-8E71-FC3A509D04F5}" type="slidenum">
              <a:rPr lang="en-US"/>
              <a:pPr>
                <a:defRPr/>
              </a:pPr>
              <a:t>‹#›</a:t>
            </a:fld>
            <a:endParaRPr lang="en-US" dirty="0"/>
          </a:p>
        </p:txBody>
      </p:sp>
    </p:spTree>
    <p:extLst>
      <p:ext uri="{BB962C8B-B14F-4D97-AF65-F5344CB8AC3E}">
        <p14:creationId xmlns:p14="http://schemas.microsoft.com/office/powerpoint/2010/main" val="1356345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457178" indent="0" algn="ctr">
              <a:buNone/>
              <a:defRPr/>
            </a:lvl2pPr>
            <a:lvl3pPr marL="914355" indent="0" algn="ctr">
              <a:buNone/>
              <a:defRPr/>
            </a:lvl3pPr>
            <a:lvl4pPr marL="1371532" indent="0" algn="ctr">
              <a:buNone/>
              <a:defRPr/>
            </a:lvl4pPr>
            <a:lvl5pPr marL="1828709" indent="0" algn="ctr">
              <a:buNone/>
              <a:defRPr/>
            </a:lvl5pPr>
            <a:lvl6pPr marL="2285886" indent="0" algn="ctr">
              <a:buNone/>
              <a:defRPr/>
            </a:lvl6pPr>
            <a:lvl7pPr marL="2743064" indent="0" algn="ctr">
              <a:buNone/>
              <a:defRPr/>
            </a:lvl7pPr>
            <a:lvl8pPr marL="3200240" indent="0" algn="ctr">
              <a:buNone/>
              <a:defRPr/>
            </a:lvl8pPr>
            <a:lvl9pPr marL="3657418"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www.MassSchoolBuildings.org</a:t>
            </a:r>
          </a:p>
        </p:txBody>
      </p:sp>
      <p:sp>
        <p:nvSpPr>
          <p:cNvPr id="5" name="Rectangle 6"/>
          <p:cNvSpPr>
            <a:spLocks noGrp="1" noChangeArrowheads="1"/>
          </p:cNvSpPr>
          <p:nvPr>
            <p:ph type="sldNum" sz="quarter" idx="11"/>
          </p:nvPr>
        </p:nvSpPr>
        <p:spPr>
          <a:ln/>
        </p:spPr>
        <p:txBody>
          <a:bodyPr/>
          <a:lstStyle>
            <a:lvl1pPr>
              <a:defRPr/>
            </a:lvl1pPr>
          </a:lstStyle>
          <a:p>
            <a:pPr>
              <a:defRPr/>
            </a:pPr>
            <a:fld id="{F76A9CB2-3EB3-4021-8E71-FC3A509D04F5}" type="slidenum">
              <a:rPr lang="en-US"/>
              <a:pPr>
                <a:defRPr/>
              </a:pPr>
              <a:t>‹#›</a:t>
            </a:fld>
            <a:endParaRPr lang="en-US" dirty="0"/>
          </a:p>
        </p:txBody>
      </p:sp>
    </p:spTree>
    <p:extLst>
      <p:ext uri="{BB962C8B-B14F-4D97-AF65-F5344CB8AC3E}">
        <p14:creationId xmlns:p14="http://schemas.microsoft.com/office/powerpoint/2010/main" val="1356345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457189" indent="0" algn="ctr">
              <a:buNone/>
              <a:defRPr/>
            </a:lvl2pPr>
            <a:lvl3pPr marL="914378" indent="0" algn="ctr">
              <a:buNone/>
              <a:defRPr/>
            </a:lvl3pPr>
            <a:lvl4pPr marL="1371566" indent="0" algn="ctr">
              <a:buNone/>
              <a:defRPr/>
            </a:lvl4pPr>
            <a:lvl5pPr marL="1828754" indent="0" algn="ctr">
              <a:buNone/>
              <a:defRPr/>
            </a:lvl5pPr>
            <a:lvl6pPr marL="2285943" indent="0" algn="ctr">
              <a:buNone/>
              <a:defRPr/>
            </a:lvl6pPr>
            <a:lvl7pPr marL="2743132" indent="0" algn="ctr">
              <a:buNone/>
              <a:defRPr/>
            </a:lvl7pPr>
            <a:lvl8pPr marL="3200320" indent="0" algn="ctr">
              <a:buNone/>
              <a:defRPr/>
            </a:lvl8pPr>
            <a:lvl9pPr marL="3657509"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www.MassSchoolBuildings.org</a:t>
            </a:r>
          </a:p>
        </p:txBody>
      </p:sp>
      <p:sp>
        <p:nvSpPr>
          <p:cNvPr id="5" name="Rectangle 6"/>
          <p:cNvSpPr>
            <a:spLocks noGrp="1" noChangeArrowheads="1"/>
          </p:cNvSpPr>
          <p:nvPr>
            <p:ph type="sldNum" sz="quarter" idx="11"/>
          </p:nvPr>
        </p:nvSpPr>
        <p:spPr>
          <a:ln/>
        </p:spPr>
        <p:txBody>
          <a:bodyPr/>
          <a:lstStyle>
            <a:lvl1pPr>
              <a:defRPr/>
            </a:lvl1pPr>
          </a:lstStyle>
          <a:p>
            <a:pPr>
              <a:defRPr/>
            </a:pPr>
            <a:fld id="{F76A9CB2-3EB3-4021-8E71-FC3A509D04F5}" type="slidenum">
              <a:rPr lang="en-US"/>
              <a:pPr>
                <a:defRPr/>
              </a:pPr>
              <a:t>‹#›</a:t>
            </a:fld>
            <a:endParaRPr lang="en-US" dirty="0"/>
          </a:p>
        </p:txBody>
      </p:sp>
    </p:spTree>
    <p:extLst>
      <p:ext uri="{BB962C8B-B14F-4D97-AF65-F5344CB8AC3E}">
        <p14:creationId xmlns:p14="http://schemas.microsoft.com/office/powerpoint/2010/main" val="13563458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114300"/>
            <a:ext cx="7467600" cy="800100"/>
          </a:xfrm>
        </p:spPr>
        <p:txBody>
          <a:bodyPr/>
          <a:lstStyle/>
          <a:p>
            <a:r>
              <a:rPr lang="en-US"/>
              <a:t>Click to edit Master title style</a:t>
            </a:r>
          </a:p>
        </p:txBody>
      </p:sp>
      <p:sp>
        <p:nvSpPr>
          <p:cNvPr id="3" name="Content Placeholder 2"/>
          <p:cNvSpPr>
            <a:spLocks noGrp="1"/>
          </p:cNvSpPr>
          <p:nvPr>
            <p:ph sz="quarter" idx="1"/>
          </p:nvPr>
        </p:nvSpPr>
        <p:spPr>
          <a:xfrm>
            <a:off x="457200" y="1200151"/>
            <a:ext cx="4038600" cy="1743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 y="3057526"/>
            <a:ext cx="4038600" cy="1743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648200" y="1200150"/>
            <a:ext cx="4038600" cy="36004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0"/>
          </p:nvPr>
        </p:nvSpPr>
        <p:spPr>
          <a:ln/>
        </p:spPr>
        <p:txBody>
          <a:bodyPr/>
          <a:lstStyle>
            <a:lvl1pPr>
              <a:defRPr/>
            </a:lvl1pPr>
          </a:lstStyle>
          <a:p>
            <a:pPr>
              <a:defRPr/>
            </a:pPr>
            <a:r>
              <a:rPr lang="en-US" dirty="0"/>
              <a:t>www.MassSchoolBuildings.org</a:t>
            </a:r>
          </a:p>
        </p:txBody>
      </p:sp>
      <p:sp>
        <p:nvSpPr>
          <p:cNvPr id="7" name="Rectangle 6"/>
          <p:cNvSpPr>
            <a:spLocks noGrp="1" noChangeArrowheads="1"/>
          </p:cNvSpPr>
          <p:nvPr>
            <p:ph type="sldNum" sz="quarter" idx="11"/>
          </p:nvPr>
        </p:nvSpPr>
        <p:spPr>
          <a:ln/>
        </p:spPr>
        <p:txBody>
          <a:bodyPr/>
          <a:lstStyle>
            <a:lvl1pPr>
              <a:defRPr/>
            </a:lvl1pPr>
          </a:lstStyle>
          <a:p>
            <a:pPr>
              <a:defRPr/>
            </a:pPr>
            <a:fld id="{32F0C6D3-47B9-486E-A6D5-9CB96621D408}" type="slidenum">
              <a:rPr lang="en-US"/>
              <a:pPr>
                <a:defRPr/>
              </a:pPr>
              <a:t>‹#›</a:t>
            </a:fld>
            <a:endParaRPr lang="en-US" dirty="0"/>
          </a:p>
        </p:txBody>
      </p:sp>
    </p:spTree>
    <p:extLst>
      <p:ext uri="{BB962C8B-B14F-4D97-AF65-F5344CB8AC3E}">
        <p14:creationId xmlns:p14="http://schemas.microsoft.com/office/powerpoint/2010/main" val="3581524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t>www.MassSchoolBuildings.org</a:t>
            </a:r>
          </a:p>
        </p:txBody>
      </p:sp>
      <p:sp>
        <p:nvSpPr>
          <p:cNvPr id="4" name="Rectangle 6"/>
          <p:cNvSpPr>
            <a:spLocks noGrp="1" noChangeArrowheads="1"/>
          </p:cNvSpPr>
          <p:nvPr>
            <p:ph type="sldNum" sz="quarter" idx="11"/>
          </p:nvPr>
        </p:nvSpPr>
        <p:spPr>
          <a:ln/>
        </p:spPr>
        <p:txBody>
          <a:bodyPr/>
          <a:lstStyle>
            <a:lvl1pPr>
              <a:defRPr/>
            </a:lvl1pPr>
          </a:lstStyle>
          <a:p>
            <a:pPr>
              <a:defRPr/>
            </a:pPr>
            <a:fld id="{EF056C4A-62EA-4620-BE05-C0515D94D44C}" type="slidenum">
              <a:rPr lang="en-US"/>
              <a:pPr>
                <a:defRPr/>
              </a:pPr>
              <a:t>‹#›</a:t>
            </a:fld>
            <a:endParaRPr lang="en-US" dirty="0"/>
          </a:p>
        </p:txBody>
      </p:sp>
    </p:spTree>
    <p:extLst>
      <p:ext uri="{BB962C8B-B14F-4D97-AF65-F5344CB8AC3E}">
        <p14:creationId xmlns:p14="http://schemas.microsoft.com/office/powerpoint/2010/main" val="1644655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114300"/>
            <a:ext cx="7467600" cy="800100"/>
          </a:xfrm>
        </p:spPr>
        <p:txBody>
          <a:bodyPr/>
          <a:lstStyle/>
          <a:p>
            <a:r>
              <a:rPr lang="en-US"/>
              <a:t>Click to edit Master title style</a:t>
            </a:r>
          </a:p>
        </p:txBody>
      </p:sp>
      <p:sp>
        <p:nvSpPr>
          <p:cNvPr id="3" name="Text Placeholder 2"/>
          <p:cNvSpPr>
            <a:spLocks noGrp="1"/>
          </p:cNvSpPr>
          <p:nvPr>
            <p:ph type="body" sz="half" idx="1"/>
          </p:nvPr>
        </p:nvSpPr>
        <p:spPr>
          <a:xfrm>
            <a:off x="457200" y="1200150"/>
            <a:ext cx="4038600" cy="36004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200151"/>
            <a:ext cx="4038600" cy="1743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057526"/>
            <a:ext cx="4038600" cy="1743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0"/>
          </p:nvPr>
        </p:nvSpPr>
        <p:spPr>
          <a:ln/>
        </p:spPr>
        <p:txBody>
          <a:bodyPr/>
          <a:lstStyle>
            <a:lvl1pPr>
              <a:defRPr/>
            </a:lvl1pPr>
          </a:lstStyle>
          <a:p>
            <a:pPr>
              <a:defRPr/>
            </a:pPr>
            <a:r>
              <a:rPr lang="en-US" dirty="0"/>
              <a:t>www.MassSchoolBuildings.org</a:t>
            </a:r>
          </a:p>
        </p:txBody>
      </p:sp>
      <p:sp>
        <p:nvSpPr>
          <p:cNvPr id="7" name="Rectangle 6"/>
          <p:cNvSpPr>
            <a:spLocks noGrp="1" noChangeArrowheads="1"/>
          </p:cNvSpPr>
          <p:nvPr>
            <p:ph type="sldNum" sz="quarter" idx="11"/>
          </p:nvPr>
        </p:nvSpPr>
        <p:spPr>
          <a:ln/>
        </p:spPr>
        <p:txBody>
          <a:bodyPr/>
          <a:lstStyle>
            <a:lvl1pPr>
              <a:defRPr/>
            </a:lvl1pPr>
          </a:lstStyle>
          <a:p>
            <a:pPr>
              <a:defRPr/>
            </a:pPr>
            <a:fld id="{A09B9100-3AD8-4503-B8D4-3FFB139799D7}" type="slidenum">
              <a:rPr lang="en-US"/>
              <a:pPr>
                <a:defRPr/>
              </a:pPr>
              <a:t>‹#›</a:t>
            </a:fld>
            <a:endParaRPr lang="en-US" dirty="0"/>
          </a:p>
        </p:txBody>
      </p:sp>
    </p:spTree>
    <p:extLst>
      <p:ext uri="{BB962C8B-B14F-4D97-AF65-F5344CB8AC3E}">
        <p14:creationId xmlns:p14="http://schemas.microsoft.com/office/powerpoint/2010/main" val="29672766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Slide Divider_Appendix">
    <p:spTree>
      <p:nvGrpSpPr>
        <p:cNvPr id="1" name=""/>
        <p:cNvGrpSpPr/>
        <p:nvPr/>
      </p:nvGrpSpPr>
      <p:grpSpPr>
        <a:xfrm>
          <a:off x="0" y="0"/>
          <a:ext cx="0" cy="0"/>
          <a:chOff x="0" y="0"/>
          <a:chExt cx="0" cy="0"/>
        </a:xfrm>
      </p:grpSpPr>
      <p:sp>
        <p:nvSpPr>
          <p:cNvPr id="3" name="Line 9"/>
          <p:cNvSpPr>
            <a:spLocks noChangeShapeType="1"/>
          </p:cNvSpPr>
          <p:nvPr/>
        </p:nvSpPr>
        <p:spPr bwMode="auto">
          <a:xfrm>
            <a:off x="0" y="2571750"/>
            <a:ext cx="9144000" cy="0"/>
          </a:xfrm>
          <a:prstGeom prst="line">
            <a:avLst/>
          </a:prstGeom>
          <a:noFill/>
          <a:ln w="12700" cap="rnd">
            <a:solidFill>
              <a:srgbClr val="96969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00" dirty="0"/>
          </a:p>
        </p:txBody>
      </p:sp>
      <p:pic>
        <p:nvPicPr>
          <p:cNvPr id="4" name="Picture 8" descr="MSBAIc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27100"/>
            <a:ext cx="182880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p:cNvSpPr>
            <a:spLocks noGrp="1" noChangeArrowheads="1"/>
          </p:cNvSpPr>
          <p:nvPr>
            <p:ph type="ctrTitle"/>
          </p:nvPr>
        </p:nvSpPr>
        <p:spPr>
          <a:xfrm>
            <a:off x="1905000" y="1469233"/>
            <a:ext cx="6629400" cy="1102519"/>
          </a:xfrm>
        </p:spPr>
        <p:txBody>
          <a:bodyPr/>
          <a:lstStyle>
            <a:lvl1pPr>
              <a:defRPr sz="4000">
                <a:solidFill>
                  <a:srgbClr val="FF9933"/>
                </a:solidFill>
              </a:defRPr>
            </a:lvl1pPr>
          </a:lstStyle>
          <a:p>
            <a:pPr lvl="0"/>
            <a:r>
              <a:rPr lang="en-US" noProof="0"/>
              <a:t>Click to edit Master title style</a:t>
            </a:r>
            <a:endParaRPr lang="en-US" noProof="0" dirty="0"/>
          </a:p>
        </p:txBody>
      </p:sp>
      <p:sp>
        <p:nvSpPr>
          <p:cNvPr id="5" name="Slide Number Placeholder 2"/>
          <p:cNvSpPr>
            <a:spLocks noGrp="1"/>
          </p:cNvSpPr>
          <p:nvPr>
            <p:ph type="sldNum" sz="quarter" idx="10"/>
          </p:nvPr>
        </p:nvSpPr>
        <p:spPr/>
        <p:txBody>
          <a:bodyPr/>
          <a:lstStyle>
            <a:lvl1pPr>
              <a:defRPr>
                <a:solidFill>
                  <a:srgbClr val="A6A6A6"/>
                </a:solidFill>
                <a:cs typeface="Arial" charset="0"/>
              </a:defRPr>
            </a:lvl1pPr>
          </a:lstStyle>
          <a:p>
            <a:pPr>
              <a:defRPr/>
            </a:pPr>
            <a:fld id="{33683223-48BF-4D57-BD8B-1D0A808807FC}" type="slidenum">
              <a:rPr lang="en-US"/>
              <a:pPr>
                <a:defRPr/>
              </a:pPr>
              <a:t>‹#›</a:t>
            </a:fld>
            <a:endParaRPr lang="en-US" dirty="0"/>
          </a:p>
        </p:txBody>
      </p:sp>
      <p:sp>
        <p:nvSpPr>
          <p:cNvPr id="6" name="Footer Placeholder 1"/>
          <p:cNvSpPr>
            <a:spLocks noGrp="1"/>
          </p:cNvSpPr>
          <p:nvPr>
            <p:ph type="ftr" sz="quarter" idx="11"/>
          </p:nvPr>
        </p:nvSpPr>
        <p:spPr/>
        <p:txBody>
          <a:bodyPr/>
          <a:lstStyle>
            <a:lvl1pPr>
              <a:defRPr>
                <a:solidFill>
                  <a:srgbClr val="A6A6A6"/>
                </a:solidFill>
                <a:cs typeface="Arial" charset="0"/>
              </a:defRPr>
            </a:lvl1pPr>
          </a:lstStyle>
          <a:p>
            <a:pPr>
              <a:defRPr/>
            </a:pPr>
            <a:r>
              <a:rPr lang="en-US" dirty="0"/>
              <a:t>Massachusetts School Building Authority</a:t>
            </a:r>
          </a:p>
        </p:txBody>
      </p:sp>
    </p:spTree>
    <p:extLst>
      <p:ext uri="{BB962C8B-B14F-4D97-AF65-F5344CB8AC3E}">
        <p14:creationId xmlns:p14="http://schemas.microsoft.com/office/powerpoint/2010/main" val="38062868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00150"/>
            <a:ext cx="4038600" cy="3600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00150"/>
            <a:ext cx="4038600" cy="3600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
        <p:nvSpPr>
          <p:cNvPr id="5" name="Rectangle 5"/>
          <p:cNvSpPr>
            <a:spLocks noGrp="1" noChangeArrowheads="1"/>
          </p:cNvSpPr>
          <p:nvPr>
            <p:ph type="ftr" sz="quarter" idx="10"/>
          </p:nvPr>
        </p:nvSpPr>
        <p:spPr/>
        <p:txBody>
          <a:bodyPr/>
          <a:lstStyle>
            <a:lvl1pPr>
              <a:defRPr>
                <a:cs typeface="Arial" charset="0"/>
              </a:defRPr>
            </a:lvl1pPr>
          </a:lstStyle>
          <a:p>
            <a:pPr>
              <a:defRPr/>
            </a:pPr>
            <a:r>
              <a:rPr lang="en-US" dirty="0"/>
              <a:t>Massachusetts School Building Authority</a:t>
            </a:r>
          </a:p>
        </p:txBody>
      </p:sp>
      <p:sp>
        <p:nvSpPr>
          <p:cNvPr id="6" name="Rectangle 6"/>
          <p:cNvSpPr>
            <a:spLocks noGrp="1" noChangeArrowheads="1"/>
          </p:cNvSpPr>
          <p:nvPr>
            <p:ph type="sldNum" sz="quarter" idx="11"/>
          </p:nvPr>
        </p:nvSpPr>
        <p:spPr/>
        <p:txBody>
          <a:bodyPr/>
          <a:lstStyle>
            <a:lvl1pPr>
              <a:defRPr>
                <a:cs typeface="Arial" charset="0"/>
              </a:defRPr>
            </a:lvl1pPr>
          </a:lstStyle>
          <a:p>
            <a:pPr>
              <a:defRPr/>
            </a:pPr>
            <a:fld id="{33FF9F15-623A-4598-8F26-084813F1770A}" type="slidenum">
              <a:rPr lang="en-US"/>
              <a:pPr>
                <a:defRPr/>
              </a:pPr>
              <a:t>‹#›</a:t>
            </a:fld>
            <a:endParaRPr lang="en-US" dirty="0"/>
          </a:p>
        </p:txBody>
      </p:sp>
    </p:spTree>
    <p:extLst>
      <p:ext uri="{BB962C8B-B14F-4D97-AF65-F5344CB8AC3E}">
        <p14:creationId xmlns:p14="http://schemas.microsoft.com/office/powerpoint/2010/main" val="3842714328"/>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or Table with Bullet Point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8600" y="1457327"/>
            <a:ext cx="8686800" cy="3343275"/>
          </a:xfrm>
          <a:prstGeom prst="rect">
            <a:avLst/>
          </a:prstGeom>
        </p:spPr>
        <p:txBody>
          <a:bodyPr/>
          <a:lstStyle>
            <a:lvl1pPr marL="0" indent="0">
              <a:buNone/>
              <a:defRPr sz="3200" baseline="0"/>
            </a:lvl1pPr>
            <a:lvl2pPr marL="457166" indent="0">
              <a:buNone/>
              <a:defRPr sz="2800"/>
            </a:lvl2pPr>
            <a:lvl3pPr marL="914333" indent="0">
              <a:buNone/>
              <a:defRPr sz="2400"/>
            </a:lvl3pPr>
            <a:lvl4pPr marL="1371498" indent="0">
              <a:buNone/>
              <a:defRPr sz="2000"/>
            </a:lvl4pPr>
            <a:lvl5pPr marL="1828664" indent="0">
              <a:buNone/>
              <a:defRPr sz="2000"/>
            </a:lvl5pPr>
            <a:lvl6pPr marL="2285829" indent="0">
              <a:buNone/>
              <a:defRPr sz="2000"/>
            </a:lvl6pPr>
            <a:lvl7pPr marL="2742995" indent="0">
              <a:buNone/>
              <a:defRPr sz="2000"/>
            </a:lvl7pPr>
            <a:lvl8pPr marL="3200160" indent="0">
              <a:buNone/>
              <a:defRPr sz="2000"/>
            </a:lvl8pPr>
            <a:lvl9pPr marL="3657326" indent="0">
              <a:buNone/>
              <a:defRPr sz="2000"/>
            </a:lvl9pPr>
          </a:lstStyle>
          <a:p>
            <a:pPr lvl="0"/>
            <a:r>
              <a:rPr lang="en-US" noProof="0" dirty="0"/>
              <a:t>Click icon to add picture</a:t>
            </a:r>
          </a:p>
        </p:txBody>
      </p:sp>
      <p:sp>
        <p:nvSpPr>
          <p:cNvPr id="11" name="Text Placeholder 10"/>
          <p:cNvSpPr>
            <a:spLocks noGrp="1"/>
          </p:cNvSpPr>
          <p:nvPr>
            <p:ph type="body" sz="quarter" idx="12"/>
          </p:nvPr>
        </p:nvSpPr>
        <p:spPr>
          <a:xfrm>
            <a:off x="228600" y="1028700"/>
            <a:ext cx="8686800" cy="457200"/>
          </a:xfrm>
          <a:prstGeom prst="rect">
            <a:avLst/>
          </a:prstGeom>
        </p:spPr>
        <p:txBody>
          <a:bodyPr/>
          <a:lstStyle>
            <a:lvl1pPr>
              <a:defRPr sz="2000"/>
            </a:lvl1pPr>
          </a:lstStyle>
          <a:p>
            <a:pPr lvl="0"/>
            <a:r>
              <a:rPr lang="en-US"/>
              <a:t>Click to edit Master text styles</a:t>
            </a:r>
          </a:p>
        </p:txBody>
      </p:sp>
      <p:sp>
        <p:nvSpPr>
          <p:cNvPr id="13" name="Title 1"/>
          <p:cNvSpPr>
            <a:spLocks noGrp="1"/>
          </p:cNvSpPr>
          <p:nvPr>
            <p:ph type="title"/>
          </p:nvPr>
        </p:nvSpPr>
        <p:spPr>
          <a:xfrm>
            <a:off x="1219200" y="114300"/>
            <a:ext cx="7467600" cy="800100"/>
          </a:xfrm>
        </p:spPr>
        <p:txBody>
          <a:bodyPr/>
          <a:lstStyle/>
          <a:p>
            <a:r>
              <a:rPr lang="en-US"/>
              <a:t>Click to edit Master title style</a:t>
            </a:r>
            <a:endParaRPr lang="en-US" dirty="0"/>
          </a:p>
        </p:txBody>
      </p:sp>
      <p:sp>
        <p:nvSpPr>
          <p:cNvPr id="5" name="Rectangle 5"/>
          <p:cNvSpPr>
            <a:spLocks noGrp="1" noChangeArrowheads="1"/>
          </p:cNvSpPr>
          <p:nvPr>
            <p:ph type="ftr" sz="quarter" idx="13"/>
          </p:nvPr>
        </p:nvSpPr>
        <p:spPr/>
        <p:txBody>
          <a:bodyPr/>
          <a:lstStyle>
            <a:lvl1pPr>
              <a:defRPr>
                <a:cs typeface="Arial" charset="0"/>
              </a:defRPr>
            </a:lvl1pPr>
          </a:lstStyle>
          <a:p>
            <a:pPr>
              <a:defRPr/>
            </a:pPr>
            <a:r>
              <a:rPr lang="en-US" dirty="0"/>
              <a:t>Massachusetts School Building Authority</a:t>
            </a:r>
          </a:p>
        </p:txBody>
      </p:sp>
      <p:sp>
        <p:nvSpPr>
          <p:cNvPr id="6" name="Rectangle 6"/>
          <p:cNvSpPr>
            <a:spLocks noGrp="1" noChangeArrowheads="1"/>
          </p:cNvSpPr>
          <p:nvPr>
            <p:ph type="sldNum" sz="quarter" idx="14"/>
          </p:nvPr>
        </p:nvSpPr>
        <p:spPr/>
        <p:txBody>
          <a:bodyPr/>
          <a:lstStyle>
            <a:lvl1pPr>
              <a:defRPr>
                <a:cs typeface="Arial" charset="0"/>
              </a:defRPr>
            </a:lvl1pPr>
          </a:lstStyle>
          <a:p>
            <a:pPr>
              <a:defRPr/>
            </a:pPr>
            <a:fld id="{E0310FD4-65A8-4DF0-86D0-77AED7DF74E8}" type="slidenum">
              <a:rPr lang="en-US"/>
              <a:pPr>
                <a:defRPr/>
              </a:pPr>
              <a:t>‹#›</a:t>
            </a:fld>
            <a:endParaRPr lang="en-US" dirty="0"/>
          </a:p>
        </p:txBody>
      </p:sp>
    </p:spTree>
    <p:extLst>
      <p:ext uri="{BB962C8B-B14F-4D97-AF65-F5344CB8AC3E}">
        <p14:creationId xmlns:p14="http://schemas.microsoft.com/office/powerpoint/2010/main" val="37347644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Picture or Table">
    <p:spTree>
      <p:nvGrpSpPr>
        <p:cNvPr id="1" name=""/>
        <p:cNvGrpSpPr/>
        <p:nvPr/>
      </p:nvGrpSpPr>
      <p:grpSpPr>
        <a:xfrm>
          <a:off x="0" y="0"/>
          <a:ext cx="0" cy="0"/>
          <a:chOff x="0" y="0"/>
          <a:chExt cx="0" cy="0"/>
        </a:xfrm>
      </p:grpSpPr>
      <p:sp>
        <p:nvSpPr>
          <p:cNvPr id="6" name="Picture Placeholder 2"/>
          <p:cNvSpPr>
            <a:spLocks noGrp="1"/>
          </p:cNvSpPr>
          <p:nvPr>
            <p:ph type="pic" idx="1"/>
          </p:nvPr>
        </p:nvSpPr>
        <p:spPr>
          <a:xfrm>
            <a:off x="228600" y="1314450"/>
            <a:ext cx="8686800" cy="3486150"/>
          </a:xfrm>
          <a:prstGeom prst="rect">
            <a:avLst/>
          </a:prstGeom>
        </p:spPr>
        <p:txBody>
          <a:bodyPr/>
          <a:lstStyle>
            <a:lvl1pPr marL="0" indent="0">
              <a:buNone/>
              <a:defRPr sz="3200" baseline="0"/>
            </a:lvl1pPr>
            <a:lvl2pPr marL="457166" indent="0">
              <a:buNone/>
              <a:defRPr sz="2800"/>
            </a:lvl2pPr>
            <a:lvl3pPr marL="914333" indent="0">
              <a:buNone/>
              <a:defRPr sz="2400"/>
            </a:lvl3pPr>
            <a:lvl4pPr marL="1371498" indent="0">
              <a:buNone/>
              <a:defRPr sz="2000"/>
            </a:lvl4pPr>
            <a:lvl5pPr marL="1828664" indent="0">
              <a:buNone/>
              <a:defRPr sz="2000"/>
            </a:lvl5pPr>
            <a:lvl6pPr marL="2285829" indent="0">
              <a:buNone/>
              <a:defRPr sz="2000"/>
            </a:lvl6pPr>
            <a:lvl7pPr marL="2742995" indent="0">
              <a:buNone/>
              <a:defRPr sz="2000"/>
            </a:lvl7pPr>
            <a:lvl8pPr marL="3200160" indent="0">
              <a:buNone/>
              <a:defRPr sz="2000"/>
            </a:lvl8pPr>
            <a:lvl9pPr marL="3657326" indent="0">
              <a:buNone/>
              <a:defRPr sz="2000"/>
            </a:lvl9pPr>
          </a:lstStyle>
          <a:p>
            <a:pPr lvl="0"/>
            <a:r>
              <a:rPr lang="en-US" noProof="0" dirty="0"/>
              <a:t>Click icon to add picture</a:t>
            </a:r>
          </a:p>
        </p:txBody>
      </p:sp>
      <p:sp>
        <p:nvSpPr>
          <p:cNvPr id="8" name="Title 1"/>
          <p:cNvSpPr>
            <a:spLocks noGrp="1"/>
          </p:cNvSpPr>
          <p:nvPr>
            <p:ph type="title"/>
          </p:nvPr>
        </p:nvSpPr>
        <p:spPr>
          <a:xfrm>
            <a:off x="1219200" y="114300"/>
            <a:ext cx="7467600" cy="800100"/>
          </a:xfrm>
        </p:spPr>
        <p:txBody>
          <a:bodyPr/>
          <a:lstStyle/>
          <a:p>
            <a:r>
              <a:rPr lang="en-US"/>
              <a:t>Click to edit Master title style</a:t>
            </a:r>
            <a:endParaRPr lang="en-US" dirty="0"/>
          </a:p>
        </p:txBody>
      </p:sp>
      <p:sp>
        <p:nvSpPr>
          <p:cNvPr id="4" name="Rectangle 5"/>
          <p:cNvSpPr>
            <a:spLocks noGrp="1" noChangeArrowheads="1"/>
          </p:cNvSpPr>
          <p:nvPr>
            <p:ph type="ftr" sz="quarter" idx="10"/>
          </p:nvPr>
        </p:nvSpPr>
        <p:spPr/>
        <p:txBody>
          <a:bodyPr/>
          <a:lstStyle>
            <a:lvl1pPr>
              <a:defRPr>
                <a:cs typeface="Arial" charset="0"/>
              </a:defRPr>
            </a:lvl1pPr>
          </a:lstStyle>
          <a:p>
            <a:pPr>
              <a:defRPr/>
            </a:pPr>
            <a:r>
              <a:rPr lang="en-US" dirty="0"/>
              <a:t>Massachusetts School Building Authority</a:t>
            </a:r>
          </a:p>
        </p:txBody>
      </p:sp>
      <p:sp>
        <p:nvSpPr>
          <p:cNvPr id="5" name="Rectangle 6"/>
          <p:cNvSpPr>
            <a:spLocks noGrp="1" noChangeArrowheads="1"/>
          </p:cNvSpPr>
          <p:nvPr>
            <p:ph type="sldNum" sz="quarter" idx="11"/>
          </p:nvPr>
        </p:nvSpPr>
        <p:spPr/>
        <p:txBody>
          <a:bodyPr/>
          <a:lstStyle>
            <a:lvl1pPr>
              <a:defRPr>
                <a:cs typeface="Arial" charset="0"/>
              </a:defRPr>
            </a:lvl1pPr>
          </a:lstStyle>
          <a:p>
            <a:pPr>
              <a:defRPr/>
            </a:pPr>
            <a:fld id="{FB52CED3-71B2-48FE-9BFB-B5E054F73F67}" type="slidenum">
              <a:rPr lang="en-US"/>
              <a:pPr>
                <a:defRPr/>
              </a:pPr>
              <a:t>‹#›</a:t>
            </a:fld>
            <a:endParaRPr lang="en-US" dirty="0"/>
          </a:p>
        </p:txBody>
      </p:sp>
    </p:spTree>
    <p:extLst>
      <p:ext uri="{BB962C8B-B14F-4D97-AF65-F5344CB8AC3E}">
        <p14:creationId xmlns:p14="http://schemas.microsoft.com/office/powerpoint/2010/main" val="194767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or Table with Bullet Point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8600" y="1457327"/>
            <a:ext cx="8686800" cy="3343275"/>
          </a:xfrm>
          <a:prstGeom prst="rect">
            <a:avLst/>
          </a:prstGeom>
        </p:spPr>
        <p:txBody>
          <a:bodyPr/>
          <a:lstStyle>
            <a:lvl1pPr marL="0" indent="0">
              <a:buNone/>
              <a:defRPr sz="3200" baseline="0"/>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pPr lvl="0"/>
            <a:r>
              <a:rPr lang="en-US" noProof="0" dirty="0"/>
              <a:t>Click icon to add picture</a:t>
            </a:r>
          </a:p>
        </p:txBody>
      </p:sp>
      <p:sp>
        <p:nvSpPr>
          <p:cNvPr id="11" name="Text Placeholder 10"/>
          <p:cNvSpPr>
            <a:spLocks noGrp="1"/>
          </p:cNvSpPr>
          <p:nvPr>
            <p:ph type="body" sz="quarter" idx="12"/>
          </p:nvPr>
        </p:nvSpPr>
        <p:spPr>
          <a:xfrm>
            <a:off x="228600" y="1028700"/>
            <a:ext cx="8686800" cy="457200"/>
          </a:xfrm>
          <a:prstGeom prst="rect">
            <a:avLst/>
          </a:prstGeom>
        </p:spPr>
        <p:txBody>
          <a:bodyPr/>
          <a:lstStyle>
            <a:lvl1pPr>
              <a:defRPr sz="2000"/>
            </a:lvl1pPr>
          </a:lstStyle>
          <a:p>
            <a:pPr lvl="0"/>
            <a:r>
              <a:rPr lang="en-US"/>
              <a:t>Click to edit Master text styles</a:t>
            </a:r>
          </a:p>
        </p:txBody>
      </p:sp>
      <p:sp>
        <p:nvSpPr>
          <p:cNvPr id="13" name="Title 1"/>
          <p:cNvSpPr>
            <a:spLocks noGrp="1"/>
          </p:cNvSpPr>
          <p:nvPr>
            <p:ph type="title"/>
          </p:nvPr>
        </p:nvSpPr>
        <p:spPr>
          <a:xfrm>
            <a:off x="1219200" y="114300"/>
            <a:ext cx="7467600" cy="800100"/>
          </a:xfrm>
        </p:spPr>
        <p:txBody>
          <a:bodyPr/>
          <a:lstStyle/>
          <a:p>
            <a:r>
              <a:rPr lang="en-US"/>
              <a:t>Click to edit Master title style</a:t>
            </a:r>
            <a:endParaRPr lang="en-US" dirty="0"/>
          </a:p>
        </p:txBody>
      </p:sp>
      <p:sp>
        <p:nvSpPr>
          <p:cNvPr id="5" name="Rectangle 5"/>
          <p:cNvSpPr>
            <a:spLocks noGrp="1" noChangeArrowheads="1"/>
          </p:cNvSpPr>
          <p:nvPr>
            <p:ph type="ftr" sz="quarter" idx="13"/>
          </p:nvPr>
        </p:nvSpPr>
        <p:spPr/>
        <p:txBody>
          <a:bodyPr/>
          <a:lstStyle>
            <a:lvl1pPr>
              <a:defRPr>
                <a:cs typeface="Arial" charset="0"/>
              </a:defRPr>
            </a:lvl1pPr>
          </a:lstStyle>
          <a:p>
            <a:pPr>
              <a:defRPr/>
            </a:pPr>
            <a:r>
              <a:rPr lang="en-US" dirty="0"/>
              <a:t>Massachusetts School Building Authority</a:t>
            </a:r>
          </a:p>
        </p:txBody>
      </p:sp>
      <p:sp>
        <p:nvSpPr>
          <p:cNvPr id="6" name="Rectangle 6"/>
          <p:cNvSpPr>
            <a:spLocks noGrp="1" noChangeArrowheads="1"/>
          </p:cNvSpPr>
          <p:nvPr>
            <p:ph type="sldNum" sz="quarter" idx="14"/>
          </p:nvPr>
        </p:nvSpPr>
        <p:spPr/>
        <p:txBody>
          <a:bodyPr/>
          <a:lstStyle>
            <a:lvl1pPr>
              <a:defRPr>
                <a:cs typeface="Arial" charset="0"/>
              </a:defRPr>
            </a:lvl1pPr>
          </a:lstStyle>
          <a:p>
            <a:pPr>
              <a:defRPr/>
            </a:pPr>
            <a:fld id="{E0310FD4-65A8-4DF0-86D0-77AED7DF74E8}" type="slidenum">
              <a:rPr lang="en-US"/>
              <a:pPr>
                <a:defRPr/>
              </a:pPr>
              <a:t>‹#›</a:t>
            </a:fld>
            <a:endParaRPr lang="en-US" dirty="0"/>
          </a:p>
        </p:txBody>
      </p:sp>
    </p:spTree>
    <p:extLst>
      <p:ext uri="{BB962C8B-B14F-4D97-AF65-F5344CB8AC3E}">
        <p14:creationId xmlns:p14="http://schemas.microsoft.com/office/powerpoint/2010/main" val="37347644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Picture or Table">
    <p:spTree>
      <p:nvGrpSpPr>
        <p:cNvPr id="1" name=""/>
        <p:cNvGrpSpPr/>
        <p:nvPr/>
      </p:nvGrpSpPr>
      <p:grpSpPr>
        <a:xfrm>
          <a:off x="0" y="0"/>
          <a:ext cx="0" cy="0"/>
          <a:chOff x="0" y="0"/>
          <a:chExt cx="0" cy="0"/>
        </a:xfrm>
      </p:grpSpPr>
      <p:sp>
        <p:nvSpPr>
          <p:cNvPr id="6" name="Picture Placeholder 2"/>
          <p:cNvSpPr>
            <a:spLocks noGrp="1"/>
          </p:cNvSpPr>
          <p:nvPr>
            <p:ph type="pic" idx="1"/>
          </p:nvPr>
        </p:nvSpPr>
        <p:spPr>
          <a:xfrm>
            <a:off x="228600" y="1314450"/>
            <a:ext cx="8686800" cy="3486150"/>
          </a:xfrm>
          <a:prstGeom prst="rect">
            <a:avLst/>
          </a:prstGeom>
        </p:spPr>
        <p:txBody>
          <a:bodyPr/>
          <a:lstStyle>
            <a:lvl1pPr marL="0" indent="0">
              <a:buNone/>
              <a:defRPr sz="3200" baseline="0"/>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pPr lvl="0"/>
            <a:r>
              <a:rPr lang="en-US" noProof="0" dirty="0"/>
              <a:t>Click icon to add picture</a:t>
            </a:r>
          </a:p>
        </p:txBody>
      </p:sp>
      <p:sp>
        <p:nvSpPr>
          <p:cNvPr id="8" name="Title 1"/>
          <p:cNvSpPr>
            <a:spLocks noGrp="1"/>
          </p:cNvSpPr>
          <p:nvPr>
            <p:ph type="title"/>
          </p:nvPr>
        </p:nvSpPr>
        <p:spPr>
          <a:xfrm>
            <a:off x="1219200" y="114300"/>
            <a:ext cx="7467600" cy="800100"/>
          </a:xfrm>
        </p:spPr>
        <p:txBody>
          <a:bodyPr/>
          <a:lstStyle/>
          <a:p>
            <a:r>
              <a:rPr lang="en-US"/>
              <a:t>Click to edit Master title style</a:t>
            </a:r>
            <a:endParaRPr lang="en-US" dirty="0"/>
          </a:p>
        </p:txBody>
      </p:sp>
      <p:sp>
        <p:nvSpPr>
          <p:cNvPr id="4" name="Rectangle 5"/>
          <p:cNvSpPr>
            <a:spLocks noGrp="1" noChangeArrowheads="1"/>
          </p:cNvSpPr>
          <p:nvPr>
            <p:ph type="ftr" sz="quarter" idx="10"/>
          </p:nvPr>
        </p:nvSpPr>
        <p:spPr/>
        <p:txBody>
          <a:bodyPr/>
          <a:lstStyle>
            <a:lvl1pPr>
              <a:defRPr>
                <a:cs typeface="Arial" charset="0"/>
              </a:defRPr>
            </a:lvl1pPr>
          </a:lstStyle>
          <a:p>
            <a:pPr>
              <a:defRPr/>
            </a:pPr>
            <a:r>
              <a:rPr lang="en-US" dirty="0"/>
              <a:t>Massachusetts School Building Authority</a:t>
            </a:r>
          </a:p>
        </p:txBody>
      </p:sp>
      <p:sp>
        <p:nvSpPr>
          <p:cNvPr id="5" name="Rectangle 6"/>
          <p:cNvSpPr>
            <a:spLocks noGrp="1" noChangeArrowheads="1"/>
          </p:cNvSpPr>
          <p:nvPr>
            <p:ph type="sldNum" sz="quarter" idx="11"/>
          </p:nvPr>
        </p:nvSpPr>
        <p:spPr/>
        <p:txBody>
          <a:bodyPr/>
          <a:lstStyle>
            <a:lvl1pPr>
              <a:defRPr>
                <a:cs typeface="Arial" charset="0"/>
              </a:defRPr>
            </a:lvl1pPr>
          </a:lstStyle>
          <a:p>
            <a:pPr>
              <a:defRPr/>
            </a:pPr>
            <a:fld id="{FB52CED3-71B2-48FE-9BFB-B5E054F73F67}" type="slidenum">
              <a:rPr lang="en-US"/>
              <a:pPr>
                <a:defRPr/>
              </a:pPr>
              <a:t>‹#›</a:t>
            </a:fld>
            <a:endParaRPr lang="en-US" dirty="0"/>
          </a:p>
        </p:txBody>
      </p:sp>
    </p:spTree>
    <p:extLst>
      <p:ext uri="{BB962C8B-B14F-4D97-AF65-F5344CB8AC3E}">
        <p14:creationId xmlns:p14="http://schemas.microsoft.com/office/powerpoint/2010/main" val="19476737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or Table with Bullet Point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8600" y="1457326"/>
            <a:ext cx="8686800" cy="3343275"/>
          </a:xfrm>
          <a:prstGeom prst="rect">
            <a:avLst/>
          </a:prstGeom>
        </p:spPr>
        <p:txBody>
          <a:bodyPr/>
          <a:lstStyle>
            <a:lvl1pPr marL="0" indent="0">
              <a:buNone/>
              <a:defRPr sz="3200" baseline="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11" name="Text Placeholder 10"/>
          <p:cNvSpPr>
            <a:spLocks noGrp="1"/>
          </p:cNvSpPr>
          <p:nvPr>
            <p:ph type="body" sz="quarter" idx="12"/>
          </p:nvPr>
        </p:nvSpPr>
        <p:spPr>
          <a:xfrm>
            <a:off x="228600" y="1028700"/>
            <a:ext cx="8686800" cy="457200"/>
          </a:xfrm>
          <a:prstGeom prst="rect">
            <a:avLst/>
          </a:prstGeom>
        </p:spPr>
        <p:txBody>
          <a:bodyPr/>
          <a:lstStyle>
            <a:lvl1pPr>
              <a:defRPr sz="2000"/>
            </a:lvl1pPr>
          </a:lstStyle>
          <a:p>
            <a:pPr lvl="0"/>
            <a:r>
              <a:rPr lang="en-US"/>
              <a:t>Click to edit Master text styles</a:t>
            </a:r>
          </a:p>
        </p:txBody>
      </p:sp>
      <p:sp>
        <p:nvSpPr>
          <p:cNvPr id="13" name="Title 1"/>
          <p:cNvSpPr>
            <a:spLocks noGrp="1"/>
          </p:cNvSpPr>
          <p:nvPr>
            <p:ph type="title"/>
          </p:nvPr>
        </p:nvSpPr>
        <p:spPr>
          <a:xfrm>
            <a:off x="1219200" y="114300"/>
            <a:ext cx="7467600" cy="800100"/>
          </a:xfrm>
        </p:spPr>
        <p:txBody>
          <a:bodyPr/>
          <a:lstStyle/>
          <a:p>
            <a:r>
              <a:rPr lang="en-US"/>
              <a:t>Click to edit Master title style</a:t>
            </a:r>
            <a:endParaRPr lang="en-US" dirty="0"/>
          </a:p>
        </p:txBody>
      </p:sp>
      <p:sp>
        <p:nvSpPr>
          <p:cNvPr id="5" name="Rectangle 5"/>
          <p:cNvSpPr>
            <a:spLocks noGrp="1" noChangeArrowheads="1"/>
          </p:cNvSpPr>
          <p:nvPr>
            <p:ph type="ftr" sz="quarter" idx="13"/>
          </p:nvPr>
        </p:nvSpPr>
        <p:spPr/>
        <p:txBody>
          <a:bodyPr/>
          <a:lstStyle>
            <a:lvl1pPr>
              <a:defRPr>
                <a:cs typeface="Arial" charset="0"/>
              </a:defRPr>
            </a:lvl1pPr>
          </a:lstStyle>
          <a:p>
            <a:pPr>
              <a:defRPr/>
            </a:pPr>
            <a:r>
              <a:rPr lang="en-US" dirty="0"/>
              <a:t>Massachusetts School Building Authority</a:t>
            </a:r>
          </a:p>
        </p:txBody>
      </p:sp>
      <p:sp>
        <p:nvSpPr>
          <p:cNvPr id="6" name="Rectangle 6"/>
          <p:cNvSpPr>
            <a:spLocks noGrp="1" noChangeArrowheads="1"/>
          </p:cNvSpPr>
          <p:nvPr>
            <p:ph type="sldNum" sz="quarter" idx="14"/>
          </p:nvPr>
        </p:nvSpPr>
        <p:spPr/>
        <p:txBody>
          <a:bodyPr/>
          <a:lstStyle>
            <a:lvl1pPr>
              <a:defRPr>
                <a:cs typeface="Arial" charset="0"/>
              </a:defRPr>
            </a:lvl1pPr>
          </a:lstStyle>
          <a:p>
            <a:pPr>
              <a:defRPr/>
            </a:pPr>
            <a:fld id="{E0310FD4-65A8-4DF0-86D0-77AED7DF74E8}" type="slidenum">
              <a:rPr lang="en-US"/>
              <a:pPr>
                <a:defRPr/>
              </a:pPr>
              <a:t>‹#›</a:t>
            </a:fld>
            <a:endParaRPr lang="en-US" dirty="0"/>
          </a:p>
        </p:txBody>
      </p:sp>
    </p:spTree>
    <p:extLst>
      <p:ext uri="{BB962C8B-B14F-4D97-AF65-F5344CB8AC3E}">
        <p14:creationId xmlns:p14="http://schemas.microsoft.com/office/powerpoint/2010/main" val="37347644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Picture or Table">
    <p:spTree>
      <p:nvGrpSpPr>
        <p:cNvPr id="1" name=""/>
        <p:cNvGrpSpPr/>
        <p:nvPr/>
      </p:nvGrpSpPr>
      <p:grpSpPr>
        <a:xfrm>
          <a:off x="0" y="0"/>
          <a:ext cx="0" cy="0"/>
          <a:chOff x="0" y="0"/>
          <a:chExt cx="0" cy="0"/>
        </a:xfrm>
      </p:grpSpPr>
      <p:sp>
        <p:nvSpPr>
          <p:cNvPr id="6" name="Picture Placeholder 2"/>
          <p:cNvSpPr>
            <a:spLocks noGrp="1"/>
          </p:cNvSpPr>
          <p:nvPr>
            <p:ph type="pic" idx="1"/>
          </p:nvPr>
        </p:nvSpPr>
        <p:spPr>
          <a:xfrm>
            <a:off x="228600" y="1314450"/>
            <a:ext cx="8686800" cy="3486150"/>
          </a:xfrm>
          <a:prstGeom prst="rect">
            <a:avLst/>
          </a:prstGeom>
        </p:spPr>
        <p:txBody>
          <a:bodyPr/>
          <a:lstStyle>
            <a:lvl1pPr marL="0" indent="0">
              <a:buNone/>
              <a:defRPr sz="3200" baseline="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8" name="Title 1"/>
          <p:cNvSpPr>
            <a:spLocks noGrp="1"/>
          </p:cNvSpPr>
          <p:nvPr>
            <p:ph type="title"/>
          </p:nvPr>
        </p:nvSpPr>
        <p:spPr>
          <a:xfrm>
            <a:off x="1219200" y="114300"/>
            <a:ext cx="7467600" cy="800100"/>
          </a:xfrm>
        </p:spPr>
        <p:txBody>
          <a:bodyPr/>
          <a:lstStyle/>
          <a:p>
            <a:r>
              <a:rPr lang="en-US"/>
              <a:t>Click to edit Master title style</a:t>
            </a:r>
            <a:endParaRPr lang="en-US" dirty="0"/>
          </a:p>
        </p:txBody>
      </p:sp>
      <p:sp>
        <p:nvSpPr>
          <p:cNvPr id="4" name="Rectangle 5"/>
          <p:cNvSpPr>
            <a:spLocks noGrp="1" noChangeArrowheads="1"/>
          </p:cNvSpPr>
          <p:nvPr>
            <p:ph type="ftr" sz="quarter" idx="10"/>
          </p:nvPr>
        </p:nvSpPr>
        <p:spPr/>
        <p:txBody>
          <a:bodyPr/>
          <a:lstStyle>
            <a:lvl1pPr>
              <a:defRPr>
                <a:cs typeface="Arial" charset="0"/>
              </a:defRPr>
            </a:lvl1pPr>
          </a:lstStyle>
          <a:p>
            <a:pPr>
              <a:defRPr/>
            </a:pPr>
            <a:r>
              <a:rPr lang="en-US" dirty="0"/>
              <a:t>Massachusetts School Building Authority</a:t>
            </a:r>
          </a:p>
        </p:txBody>
      </p:sp>
      <p:sp>
        <p:nvSpPr>
          <p:cNvPr id="5" name="Rectangle 6"/>
          <p:cNvSpPr>
            <a:spLocks noGrp="1" noChangeArrowheads="1"/>
          </p:cNvSpPr>
          <p:nvPr>
            <p:ph type="sldNum" sz="quarter" idx="11"/>
          </p:nvPr>
        </p:nvSpPr>
        <p:spPr/>
        <p:txBody>
          <a:bodyPr/>
          <a:lstStyle>
            <a:lvl1pPr>
              <a:defRPr>
                <a:cs typeface="Arial" charset="0"/>
              </a:defRPr>
            </a:lvl1pPr>
          </a:lstStyle>
          <a:p>
            <a:pPr>
              <a:defRPr/>
            </a:pPr>
            <a:fld id="{FB52CED3-71B2-48FE-9BFB-B5E054F73F67}" type="slidenum">
              <a:rPr lang="en-US"/>
              <a:pPr>
                <a:defRPr/>
              </a:pPr>
              <a:t>‹#›</a:t>
            </a:fld>
            <a:endParaRPr lang="en-US" dirty="0"/>
          </a:p>
        </p:txBody>
      </p:sp>
    </p:spTree>
    <p:extLst>
      <p:ext uri="{BB962C8B-B14F-4D97-AF65-F5344CB8AC3E}">
        <p14:creationId xmlns:p14="http://schemas.microsoft.com/office/powerpoint/2010/main" val="19476737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Title 1"/>
          <p:cNvSpPr>
            <a:spLocks noGrp="1"/>
          </p:cNvSpPr>
          <p:nvPr>
            <p:ph type="title"/>
          </p:nvPr>
        </p:nvSpPr>
        <p:spPr>
          <a:xfrm>
            <a:off x="1219200" y="114300"/>
            <a:ext cx="7467600" cy="800100"/>
          </a:xfrm>
        </p:spPr>
        <p:txBody>
          <a:bodyPr/>
          <a:lstStyle>
            <a:lvl1pPr>
              <a:defRPr sz="3200"/>
            </a:lvl1pPr>
          </a:lstStyle>
          <a:p>
            <a:r>
              <a:rPr lang="en-US"/>
              <a:t>Click to edit Master title style</a:t>
            </a:r>
            <a:endParaRPr lang="en-US" dirty="0"/>
          </a:p>
        </p:txBody>
      </p:sp>
      <p:sp>
        <p:nvSpPr>
          <p:cNvPr id="3" name="Rectangle 5"/>
          <p:cNvSpPr>
            <a:spLocks noGrp="1" noChangeArrowheads="1"/>
          </p:cNvSpPr>
          <p:nvPr>
            <p:ph type="ftr" sz="quarter" idx="10"/>
          </p:nvPr>
        </p:nvSpPr>
        <p:spPr/>
        <p:txBody>
          <a:bodyPr/>
          <a:lstStyle>
            <a:lvl1pPr>
              <a:defRPr>
                <a:cs typeface="Arial" charset="0"/>
              </a:defRPr>
            </a:lvl1pPr>
          </a:lstStyle>
          <a:p>
            <a:pPr>
              <a:defRPr/>
            </a:pPr>
            <a:r>
              <a:rPr lang="en-US" dirty="0"/>
              <a:t>Massachusetts School Building Authority</a:t>
            </a:r>
          </a:p>
        </p:txBody>
      </p:sp>
      <p:sp>
        <p:nvSpPr>
          <p:cNvPr id="5" name="Rectangle 6"/>
          <p:cNvSpPr>
            <a:spLocks noGrp="1" noChangeArrowheads="1"/>
          </p:cNvSpPr>
          <p:nvPr>
            <p:ph type="sldNum" sz="quarter" idx="11"/>
          </p:nvPr>
        </p:nvSpPr>
        <p:spPr/>
        <p:txBody>
          <a:bodyPr/>
          <a:lstStyle>
            <a:lvl1pPr>
              <a:defRPr>
                <a:cs typeface="Arial" charset="0"/>
              </a:defRPr>
            </a:lvl1pPr>
          </a:lstStyle>
          <a:p>
            <a:pPr>
              <a:defRPr/>
            </a:pPr>
            <a:fld id="{20A64567-7F10-4315-9AD1-86DB6A2BF625}" type="slidenum">
              <a:rPr lang="en-US"/>
              <a:pPr>
                <a:defRPr/>
              </a:pPr>
              <a:t>‹#›</a:t>
            </a:fld>
            <a:endParaRPr lang="en-US" dirty="0"/>
          </a:p>
        </p:txBody>
      </p:sp>
    </p:spTree>
    <p:extLst>
      <p:ext uri="{BB962C8B-B14F-4D97-AF65-F5344CB8AC3E}">
        <p14:creationId xmlns:p14="http://schemas.microsoft.com/office/powerpoint/2010/main" val="109648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3" name="Rectangle 6"/>
          <p:cNvSpPr>
            <a:spLocks noGrp="1" noChangeArrowheads="1"/>
          </p:cNvSpPr>
          <p:nvPr>
            <p:ph type="sldNum" sz="quarter" idx="11"/>
          </p:nvPr>
        </p:nvSpPr>
        <p:spPr>
          <a:ln/>
        </p:spPr>
        <p:txBody>
          <a:bodyPr/>
          <a:lstStyle>
            <a:lvl1pPr>
              <a:defRPr/>
            </a:lvl1pPr>
          </a:lstStyle>
          <a:p>
            <a:pPr>
              <a:defRPr/>
            </a:pPr>
            <a:fld id="{74A4F1C1-CAFE-4B9C-809E-C6BCF40992BC}" type="slidenum">
              <a:rPr lang="en-US"/>
              <a:pPr>
                <a:defRPr/>
              </a:pPr>
              <a:t>‹#›</a:t>
            </a:fld>
            <a:endParaRPr lang="en-US"/>
          </a:p>
        </p:txBody>
      </p:sp>
    </p:spTree>
    <p:extLst>
      <p:ext uri="{BB962C8B-B14F-4D97-AF65-F5344CB8AC3E}">
        <p14:creationId xmlns:p14="http://schemas.microsoft.com/office/powerpoint/2010/main" val="29923698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cs typeface="Arial" charset="0"/>
              </a:defRPr>
            </a:lvl1pPr>
          </a:lstStyle>
          <a:p>
            <a:pPr>
              <a:defRPr/>
            </a:pPr>
            <a:r>
              <a:rPr lang="en-US" dirty="0"/>
              <a:t>Massachusetts School Building Authority</a:t>
            </a:r>
          </a:p>
        </p:txBody>
      </p:sp>
      <p:sp>
        <p:nvSpPr>
          <p:cNvPr id="3" name="Rectangle 6"/>
          <p:cNvSpPr>
            <a:spLocks noGrp="1" noChangeArrowheads="1"/>
          </p:cNvSpPr>
          <p:nvPr>
            <p:ph type="sldNum" sz="quarter" idx="11"/>
          </p:nvPr>
        </p:nvSpPr>
        <p:spPr/>
        <p:txBody>
          <a:bodyPr/>
          <a:lstStyle>
            <a:lvl1pPr>
              <a:defRPr>
                <a:cs typeface="Arial" charset="0"/>
              </a:defRPr>
            </a:lvl1pPr>
          </a:lstStyle>
          <a:p>
            <a:pPr>
              <a:defRPr/>
            </a:pPr>
            <a:fld id="{08D80272-E9F6-4FB1-92F0-9F2E0E04D4BE}" type="slidenum">
              <a:rPr lang="en-US"/>
              <a:pPr>
                <a:defRPr/>
              </a:pPr>
              <a:t>‹#›</a:t>
            </a:fld>
            <a:endParaRPr lang="en-US" dirty="0"/>
          </a:p>
        </p:txBody>
      </p:sp>
    </p:spTree>
    <p:extLst>
      <p:ext uri="{BB962C8B-B14F-4D97-AF65-F5344CB8AC3E}">
        <p14:creationId xmlns:p14="http://schemas.microsoft.com/office/powerpoint/2010/main" val="13389921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_Slide Divider_Appendix">
    <p:spTree>
      <p:nvGrpSpPr>
        <p:cNvPr id="1" name=""/>
        <p:cNvGrpSpPr/>
        <p:nvPr/>
      </p:nvGrpSpPr>
      <p:grpSpPr>
        <a:xfrm>
          <a:off x="0" y="0"/>
          <a:ext cx="0" cy="0"/>
          <a:chOff x="0" y="0"/>
          <a:chExt cx="0" cy="0"/>
        </a:xfrm>
      </p:grpSpPr>
      <p:sp>
        <p:nvSpPr>
          <p:cNvPr id="3" name="Line 9"/>
          <p:cNvSpPr>
            <a:spLocks noChangeShapeType="1"/>
          </p:cNvSpPr>
          <p:nvPr/>
        </p:nvSpPr>
        <p:spPr bwMode="auto">
          <a:xfrm>
            <a:off x="0" y="2571750"/>
            <a:ext cx="9144000" cy="0"/>
          </a:xfrm>
          <a:prstGeom prst="line">
            <a:avLst/>
          </a:prstGeom>
          <a:noFill/>
          <a:ln w="12700" cap="rnd">
            <a:solidFill>
              <a:srgbClr val="96969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00" dirty="0"/>
          </a:p>
        </p:txBody>
      </p:sp>
      <p:pic>
        <p:nvPicPr>
          <p:cNvPr id="4" name="Picture 8" descr="MSBAIc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27100"/>
            <a:ext cx="182880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p:cNvSpPr>
            <a:spLocks noGrp="1" noChangeArrowheads="1"/>
          </p:cNvSpPr>
          <p:nvPr>
            <p:ph type="ctrTitle"/>
          </p:nvPr>
        </p:nvSpPr>
        <p:spPr>
          <a:xfrm>
            <a:off x="1905000" y="1469233"/>
            <a:ext cx="6629400" cy="1102519"/>
          </a:xfrm>
        </p:spPr>
        <p:txBody>
          <a:bodyPr/>
          <a:lstStyle>
            <a:lvl1pPr>
              <a:defRPr sz="4000">
                <a:solidFill>
                  <a:srgbClr val="FF9933"/>
                </a:solidFill>
              </a:defRPr>
            </a:lvl1pPr>
          </a:lstStyle>
          <a:p>
            <a:pPr lvl="0"/>
            <a:r>
              <a:rPr lang="en-US" noProof="0"/>
              <a:t>Click to edit Master title style</a:t>
            </a:r>
            <a:endParaRPr lang="en-US" noProof="0" dirty="0"/>
          </a:p>
        </p:txBody>
      </p:sp>
      <p:sp>
        <p:nvSpPr>
          <p:cNvPr id="5" name="Slide Number Placeholder 2"/>
          <p:cNvSpPr>
            <a:spLocks noGrp="1"/>
          </p:cNvSpPr>
          <p:nvPr>
            <p:ph type="sldNum" sz="quarter" idx="10"/>
          </p:nvPr>
        </p:nvSpPr>
        <p:spPr/>
        <p:txBody>
          <a:bodyPr/>
          <a:lstStyle>
            <a:lvl1pPr>
              <a:defRPr>
                <a:solidFill>
                  <a:srgbClr val="A6A6A6"/>
                </a:solidFill>
                <a:cs typeface="Arial" charset="0"/>
              </a:defRPr>
            </a:lvl1pPr>
          </a:lstStyle>
          <a:p>
            <a:pPr>
              <a:defRPr/>
            </a:pPr>
            <a:fld id="{5ADC8746-FCC1-4198-8DA0-A0F6C5A27F59}" type="slidenum">
              <a:rPr lang="en-US"/>
              <a:pPr>
                <a:defRPr/>
              </a:pPr>
              <a:t>‹#›</a:t>
            </a:fld>
            <a:endParaRPr lang="en-US" dirty="0"/>
          </a:p>
        </p:txBody>
      </p:sp>
      <p:sp>
        <p:nvSpPr>
          <p:cNvPr id="6" name="Footer Placeholder 1"/>
          <p:cNvSpPr>
            <a:spLocks noGrp="1"/>
          </p:cNvSpPr>
          <p:nvPr>
            <p:ph type="ftr" sz="quarter" idx="11"/>
          </p:nvPr>
        </p:nvSpPr>
        <p:spPr/>
        <p:txBody>
          <a:bodyPr/>
          <a:lstStyle>
            <a:lvl1pPr>
              <a:defRPr>
                <a:solidFill>
                  <a:srgbClr val="A6A6A6"/>
                </a:solidFill>
                <a:cs typeface="Arial" charset="0"/>
              </a:defRPr>
            </a:lvl1pPr>
          </a:lstStyle>
          <a:p>
            <a:pPr>
              <a:defRPr/>
            </a:pPr>
            <a:r>
              <a:rPr lang="en-US" dirty="0"/>
              <a:t>Massachusetts School Building Authority</a:t>
            </a:r>
          </a:p>
        </p:txBody>
      </p:sp>
    </p:spTree>
    <p:extLst>
      <p:ext uri="{BB962C8B-B14F-4D97-AF65-F5344CB8AC3E}">
        <p14:creationId xmlns:p14="http://schemas.microsoft.com/office/powerpoint/2010/main" val="5186430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Questions or Comment Slide">
    <p:spTree>
      <p:nvGrpSpPr>
        <p:cNvPr id="1" name=""/>
        <p:cNvGrpSpPr/>
        <p:nvPr/>
      </p:nvGrpSpPr>
      <p:grpSpPr>
        <a:xfrm>
          <a:off x="0" y="0"/>
          <a:ext cx="0" cy="0"/>
          <a:chOff x="0" y="0"/>
          <a:chExt cx="0" cy="0"/>
        </a:xfrm>
      </p:grpSpPr>
      <p:pic>
        <p:nvPicPr>
          <p:cNvPr id="4" name="Picture 8" descr="MSBAIc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27100"/>
            <a:ext cx="182880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2571750"/>
            <a:ext cx="9144000" cy="2571750"/>
          </a:xfrm>
          <a:prstGeom prst="rect">
            <a:avLst/>
          </a:prstGeom>
          <a:solidFill>
            <a:srgbClr val="ECEAE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eaLnBrk="1" hangingPunct="1">
              <a:defRPr/>
            </a:pPr>
            <a:endParaRPr lang="en-US" altLang="en-US" sz="1800" dirty="0">
              <a:solidFill>
                <a:srgbClr val="000000"/>
              </a:solidFill>
            </a:endParaRPr>
          </a:p>
        </p:txBody>
      </p:sp>
      <p:sp>
        <p:nvSpPr>
          <p:cNvPr id="6" name="Line 9"/>
          <p:cNvSpPr>
            <a:spLocks noChangeShapeType="1"/>
          </p:cNvSpPr>
          <p:nvPr/>
        </p:nvSpPr>
        <p:spPr bwMode="auto">
          <a:xfrm>
            <a:off x="0" y="2571750"/>
            <a:ext cx="9144000" cy="0"/>
          </a:xfrm>
          <a:prstGeom prst="line">
            <a:avLst/>
          </a:prstGeom>
          <a:noFill/>
          <a:ln w="12700" cap="rnd">
            <a:solidFill>
              <a:srgbClr val="96969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00" dirty="0"/>
          </a:p>
        </p:txBody>
      </p:sp>
      <p:sp>
        <p:nvSpPr>
          <p:cNvPr id="7" name="Text Box 11"/>
          <p:cNvSpPr txBox="1">
            <a:spLocks noChangeArrowheads="1"/>
          </p:cNvSpPr>
          <p:nvPr/>
        </p:nvSpPr>
        <p:spPr bwMode="auto">
          <a:xfrm>
            <a:off x="1600200" y="114300"/>
            <a:ext cx="5943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5000"/>
              </a:spcBef>
              <a:defRPr/>
            </a:pPr>
            <a:r>
              <a:rPr lang="en-US" sz="2400" dirty="0">
                <a:solidFill>
                  <a:srgbClr val="A6A6A6"/>
                </a:solidFill>
                <a:cs typeface="+mn-cs"/>
              </a:rPr>
              <a:t>Massachusetts School Building Authority</a:t>
            </a:r>
            <a:endParaRPr lang="en-US" sz="2400" i="1" dirty="0">
              <a:solidFill>
                <a:srgbClr val="A6A6A6"/>
              </a:solidFill>
              <a:cs typeface="+mn-cs"/>
            </a:endParaRPr>
          </a:p>
        </p:txBody>
      </p:sp>
      <p:sp>
        <p:nvSpPr>
          <p:cNvPr id="8" name="Text Box 10"/>
          <p:cNvSpPr txBox="1">
            <a:spLocks noChangeArrowheads="1"/>
          </p:cNvSpPr>
          <p:nvPr/>
        </p:nvSpPr>
        <p:spPr bwMode="auto">
          <a:xfrm>
            <a:off x="457200" y="514350"/>
            <a:ext cx="2362200"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5000"/>
              </a:spcBef>
              <a:defRPr/>
            </a:pPr>
            <a:r>
              <a:rPr lang="en-US" sz="1400" dirty="0">
                <a:solidFill>
                  <a:srgbClr val="A6A6A6"/>
                </a:solidFill>
                <a:cs typeface="+mn-cs"/>
              </a:rPr>
              <a:t>Deborah B. Goldberg</a:t>
            </a:r>
          </a:p>
          <a:p>
            <a:pPr eaLnBrk="1" hangingPunct="1">
              <a:spcBef>
                <a:spcPct val="25000"/>
              </a:spcBef>
              <a:defRPr/>
            </a:pPr>
            <a:r>
              <a:rPr lang="en-US" sz="1400" i="1" dirty="0">
                <a:solidFill>
                  <a:srgbClr val="A6A6A6"/>
                </a:solidFill>
                <a:cs typeface="+mn-cs"/>
              </a:rPr>
              <a:t>Chairman, State Treasurer</a:t>
            </a:r>
          </a:p>
        </p:txBody>
      </p:sp>
      <p:sp>
        <p:nvSpPr>
          <p:cNvPr id="9" name="Text Box 11"/>
          <p:cNvSpPr txBox="1">
            <a:spLocks noChangeArrowheads="1"/>
          </p:cNvSpPr>
          <p:nvPr/>
        </p:nvSpPr>
        <p:spPr bwMode="auto">
          <a:xfrm>
            <a:off x="6972300" y="514350"/>
            <a:ext cx="1866900" cy="57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5000"/>
              </a:spcBef>
              <a:defRPr/>
            </a:pPr>
            <a:r>
              <a:rPr lang="en-US" sz="1400" dirty="0">
                <a:solidFill>
                  <a:srgbClr val="A6A6A6"/>
                </a:solidFill>
                <a:cs typeface="+mn-cs"/>
              </a:rPr>
              <a:t>John K. McCarthy</a:t>
            </a:r>
          </a:p>
          <a:p>
            <a:pPr eaLnBrk="1" hangingPunct="1">
              <a:spcBef>
                <a:spcPct val="25000"/>
              </a:spcBef>
              <a:defRPr/>
            </a:pPr>
            <a:r>
              <a:rPr lang="en-US" sz="1400" i="1" dirty="0">
                <a:solidFill>
                  <a:srgbClr val="A6A6A6"/>
                </a:solidFill>
                <a:cs typeface="+mn-cs"/>
              </a:rPr>
              <a:t>Executive Director</a:t>
            </a:r>
          </a:p>
        </p:txBody>
      </p:sp>
      <p:sp>
        <p:nvSpPr>
          <p:cNvPr id="10" name="Rectangle 9"/>
          <p:cNvSpPr>
            <a:spLocks noChangeArrowheads="1"/>
          </p:cNvSpPr>
          <p:nvPr/>
        </p:nvSpPr>
        <p:spPr bwMode="auto">
          <a:xfrm>
            <a:off x="6172200" y="4800600"/>
            <a:ext cx="28956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algn="ctr" eaLnBrk="1" hangingPunct="1">
              <a:spcBef>
                <a:spcPct val="50000"/>
              </a:spcBef>
              <a:defRPr/>
            </a:pPr>
            <a:r>
              <a:rPr lang="en-US" altLang="en-US" sz="1400" dirty="0">
                <a:solidFill>
                  <a:srgbClr val="A6A6A6"/>
                </a:solidFill>
              </a:rPr>
              <a:t>www.MassSchoolBuildings.org</a:t>
            </a:r>
          </a:p>
        </p:txBody>
      </p:sp>
      <p:sp>
        <p:nvSpPr>
          <p:cNvPr id="19" name="Rectangle 2"/>
          <p:cNvSpPr>
            <a:spLocks noGrp="1" noChangeArrowheads="1"/>
          </p:cNvSpPr>
          <p:nvPr>
            <p:ph type="ctrTitle"/>
          </p:nvPr>
        </p:nvSpPr>
        <p:spPr>
          <a:xfrm>
            <a:off x="1905000" y="1469233"/>
            <a:ext cx="6629400" cy="1102519"/>
          </a:xfrm>
        </p:spPr>
        <p:txBody>
          <a:bodyPr/>
          <a:lstStyle>
            <a:lvl1pPr>
              <a:defRPr sz="4000">
                <a:solidFill>
                  <a:srgbClr val="FF9933"/>
                </a:solidFill>
              </a:defRPr>
            </a:lvl1pPr>
          </a:lstStyle>
          <a:p>
            <a:pPr lvl="0"/>
            <a:r>
              <a:rPr lang="en-US" noProof="0"/>
              <a:t>Click to edit Master title style</a:t>
            </a:r>
            <a:endParaRPr lang="en-US" noProof="0" dirty="0"/>
          </a:p>
        </p:txBody>
      </p:sp>
      <p:sp>
        <p:nvSpPr>
          <p:cNvPr id="11" name="Rectangle 3"/>
          <p:cNvSpPr>
            <a:spLocks noGrp="1" noChangeArrowheads="1"/>
          </p:cNvSpPr>
          <p:nvPr>
            <p:ph type="subTitle" idx="1"/>
          </p:nvPr>
        </p:nvSpPr>
        <p:spPr>
          <a:xfrm>
            <a:off x="1905000" y="2743200"/>
            <a:ext cx="6629400" cy="628650"/>
          </a:xfrm>
          <a:prstGeom prst="rect">
            <a:avLst/>
          </a:prstGeom>
        </p:spPr>
        <p:txBody>
          <a:bodyPr/>
          <a:lstStyle>
            <a:lvl1pPr marL="0" indent="0">
              <a:buFont typeface="Wingdings" pitchFamily="2" charset="2"/>
              <a:buNone/>
              <a:defRPr sz="2800">
                <a:solidFill>
                  <a:schemeClr val="bg1">
                    <a:lumMod val="65000"/>
                  </a:schemeClr>
                </a:solidFill>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15954465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14300"/>
            <a:ext cx="8229600" cy="46863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p:cNvSpPr>
            <a:spLocks noGrp="1" noChangeArrowheads="1"/>
          </p:cNvSpPr>
          <p:nvPr>
            <p:ph type="ftr" sz="quarter" idx="10"/>
          </p:nvPr>
        </p:nvSpPr>
        <p:spPr/>
        <p:txBody>
          <a:bodyPr/>
          <a:lstStyle>
            <a:lvl1pPr>
              <a:defRPr>
                <a:solidFill>
                  <a:srgbClr val="808080"/>
                </a:solidFill>
              </a:defRPr>
            </a:lvl1pPr>
          </a:lstStyle>
          <a:p>
            <a:pPr>
              <a:defRPr/>
            </a:pPr>
            <a:r>
              <a:rPr lang="en-US"/>
              <a:t>Massachusetts School Building Authority</a:t>
            </a:r>
          </a:p>
        </p:txBody>
      </p:sp>
      <p:sp>
        <p:nvSpPr>
          <p:cNvPr id="4" name="Rectangle 6"/>
          <p:cNvSpPr>
            <a:spLocks noGrp="1" noChangeArrowheads="1"/>
          </p:cNvSpPr>
          <p:nvPr>
            <p:ph type="sldNum" sz="quarter" idx="11"/>
          </p:nvPr>
        </p:nvSpPr>
        <p:spPr/>
        <p:txBody>
          <a:bodyPr/>
          <a:lstStyle>
            <a:lvl1pPr>
              <a:defRPr>
                <a:solidFill>
                  <a:srgbClr val="808080"/>
                </a:solidFill>
              </a:defRPr>
            </a:lvl1pPr>
          </a:lstStyle>
          <a:p>
            <a:pPr>
              <a:defRPr/>
            </a:pPr>
            <a:fld id="{59B43C76-F8CB-45D6-BF1E-1A0B54F4C32D}" type="slidenum">
              <a:rPr lang="en-US"/>
              <a:pPr>
                <a:defRPr/>
              </a:pPr>
              <a:t>‹#›</a:t>
            </a:fld>
            <a:endParaRPr lang="en-US"/>
          </a:p>
        </p:txBody>
      </p:sp>
    </p:spTree>
    <p:extLst>
      <p:ext uri="{BB962C8B-B14F-4D97-AF65-F5344CB8AC3E}">
        <p14:creationId xmlns:p14="http://schemas.microsoft.com/office/powerpoint/2010/main" val="33017567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woObj">
  <p:cSld name="1_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114300"/>
            <a:ext cx="7467600" cy="800100"/>
          </a:xfrm>
        </p:spPr>
        <p:txBody>
          <a:bodyPr/>
          <a:lstStyle/>
          <a:p>
            <a:r>
              <a:rPr lang="en-US"/>
              <a:t>Click to edit Master title style</a:t>
            </a:r>
          </a:p>
        </p:txBody>
      </p:sp>
      <p:sp>
        <p:nvSpPr>
          <p:cNvPr id="3" name="Content Placeholder 2"/>
          <p:cNvSpPr>
            <a:spLocks noGrp="1"/>
          </p:cNvSpPr>
          <p:nvPr>
            <p:ph sz="half" idx="1"/>
          </p:nvPr>
        </p:nvSpPr>
        <p:spPr>
          <a:xfrm>
            <a:off x="457200" y="1200150"/>
            <a:ext cx="4038600" cy="3600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200151"/>
            <a:ext cx="4038600" cy="1743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057526"/>
            <a:ext cx="4038600" cy="1743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0"/>
          </p:nvPr>
        </p:nvSpPr>
        <p:spPr>
          <a:ln/>
        </p:spPr>
        <p:txBody>
          <a:bodyPr/>
          <a:lstStyle>
            <a:lvl1pPr>
              <a:defRPr/>
            </a:lvl1pPr>
          </a:lstStyle>
          <a:p>
            <a:pPr>
              <a:defRPr/>
            </a:pPr>
            <a:r>
              <a:rPr lang="en-US" dirty="0"/>
              <a:t>www.MassSchoolBuildings.org</a:t>
            </a:r>
          </a:p>
        </p:txBody>
      </p:sp>
      <p:sp>
        <p:nvSpPr>
          <p:cNvPr id="7" name="Rectangle 6"/>
          <p:cNvSpPr>
            <a:spLocks noGrp="1" noChangeArrowheads="1"/>
          </p:cNvSpPr>
          <p:nvPr>
            <p:ph type="sldNum" sz="quarter" idx="11"/>
          </p:nvPr>
        </p:nvSpPr>
        <p:spPr>
          <a:ln/>
        </p:spPr>
        <p:txBody>
          <a:bodyPr/>
          <a:lstStyle>
            <a:lvl1pPr>
              <a:defRPr/>
            </a:lvl1pPr>
          </a:lstStyle>
          <a:p>
            <a:pPr>
              <a:defRPr/>
            </a:pPr>
            <a:fld id="{6E83444E-7760-42C6-A29B-753D735FA02E}" type="slidenum">
              <a:rPr lang="en-US"/>
              <a:pPr>
                <a:defRPr/>
              </a:pPr>
              <a:t>‹#›</a:t>
            </a:fld>
            <a:endParaRPr lang="en-US" dirty="0"/>
          </a:p>
        </p:txBody>
      </p:sp>
    </p:spTree>
    <p:extLst>
      <p:ext uri="{BB962C8B-B14F-4D97-AF65-F5344CB8AC3E}">
        <p14:creationId xmlns:p14="http://schemas.microsoft.com/office/powerpoint/2010/main" val="917380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www.MassSchoolBuildings.org</a:t>
            </a:r>
          </a:p>
        </p:txBody>
      </p:sp>
      <p:sp>
        <p:nvSpPr>
          <p:cNvPr id="5" name="Rectangle 6"/>
          <p:cNvSpPr>
            <a:spLocks noGrp="1" noChangeArrowheads="1"/>
          </p:cNvSpPr>
          <p:nvPr>
            <p:ph type="sldNum" sz="quarter" idx="11"/>
          </p:nvPr>
        </p:nvSpPr>
        <p:spPr>
          <a:ln/>
        </p:spPr>
        <p:txBody>
          <a:bodyPr/>
          <a:lstStyle>
            <a:lvl1pPr>
              <a:defRPr/>
            </a:lvl1pPr>
          </a:lstStyle>
          <a:p>
            <a:pPr>
              <a:defRPr/>
            </a:pPr>
            <a:fld id="{2ABCE390-8072-4AB3-A27F-44DC654C7638}" type="slidenum">
              <a:rPr lang="en-US"/>
              <a:pPr>
                <a:defRPr/>
              </a:pPr>
              <a:t>‹#›</a:t>
            </a:fld>
            <a:endParaRPr lang="en-US" dirty="0"/>
          </a:p>
        </p:txBody>
      </p:sp>
    </p:spTree>
    <p:extLst>
      <p:ext uri="{BB962C8B-B14F-4D97-AF65-F5344CB8AC3E}">
        <p14:creationId xmlns:p14="http://schemas.microsoft.com/office/powerpoint/2010/main" val="7359124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166" indent="0">
              <a:buNone/>
              <a:defRPr sz="2000" b="1"/>
            </a:lvl2pPr>
            <a:lvl3pPr marL="914333" indent="0">
              <a:buNone/>
              <a:defRPr sz="1800" b="1"/>
            </a:lvl3pPr>
            <a:lvl4pPr marL="1371498" indent="0">
              <a:buNone/>
              <a:defRPr sz="1600" b="1"/>
            </a:lvl4pPr>
            <a:lvl5pPr marL="1828664" indent="0">
              <a:buNone/>
              <a:defRPr sz="1600" b="1"/>
            </a:lvl5pPr>
            <a:lvl6pPr marL="2285829" indent="0">
              <a:buNone/>
              <a:defRPr sz="1600" b="1"/>
            </a:lvl6pPr>
            <a:lvl7pPr marL="2742995" indent="0">
              <a:buNone/>
              <a:defRPr sz="1600" b="1"/>
            </a:lvl7pPr>
            <a:lvl8pPr marL="3200160" indent="0">
              <a:buNone/>
              <a:defRPr sz="1600" b="1"/>
            </a:lvl8pPr>
            <a:lvl9pPr marL="3657326"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151335"/>
            <a:ext cx="4041775" cy="479822"/>
          </a:xfrm>
          <a:prstGeom prst="rect">
            <a:avLst/>
          </a:prstGeom>
        </p:spPr>
        <p:txBody>
          <a:bodyPr anchor="b"/>
          <a:lstStyle>
            <a:lvl1pPr marL="0" indent="0">
              <a:buNone/>
              <a:defRPr sz="2400" b="1"/>
            </a:lvl1pPr>
            <a:lvl2pPr marL="457166" indent="0">
              <a:buNone/>
              <a:defRPr sz="2000" b="1"/>
            </a:lvl2pPr>
            <a:lvl3pPr marL="914333" indent="0">
              <a:buNone/>
              <a:defRPr sz="1800" b="1"/>
            </a:lvl3pPr>
            <a:lvl4pPr marL="1371498" indent="0">
              <a:buNone/>
              <a:defRPr sz="1600" b="1"/>
            </a:lvl4pPr>
            <a:lvl5pPr marL="1828664" indent="0">
              <a:buNone/>
              <a:defRPr sz="1600" b="1"/>
            </a:lvl5pPr>
            <a:lvl6pPr marL="2285829" indent="0">
              <a:buNone/>
              <a:defRPr sz="1600" b="1"/>
            </a:lvl6pPr>
            <a:lvl7pPr marL="2742995" indent="0">
              <a:buNone/>
              <a:defRPr sz="1600" b="1"/>
            </a:lvl7pPr>
            <a:lvl8pPr marL="3200160" indent="0">
              <a:buNone/>
              <a:defRPr sz="1600" b="1"/>
            </a:lvl8pPr>
            <a:lvl9pPr marL="365732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8" name="Rectangle 6"/>
          <p:cNvSpPr>
            <a:spLocks noGrp="1" noChangeArrowheads="1"/>
          </p:cNvSpPr>
          <p:nvPr>
            <p:ph type="sldNum" sz="quarter" idx="11"/>
          </p:nvPr>
        </p:nvSpPr>
        <p:spPr>
          <a:ln/>
        </p:spPr>
        <p:txBody>
          <a:bodyPr/>
          <a:lstStyle>
            <a:lvl1pPr>
              <a:defRPr/>
            </a:lvl1pPr>
          </a:lstStyle>
          <a:p>
            <a:pPr>
              <a:defRPr/>
            </a:pPr>
            <a:fld id="{F0D4D1A0-DE19-4E88-9BDF-4C4CBF0936E7}" type="slidenum">
              <a:rPr lang="en-US"/>
              <a:pPr>
                <a:defRPr/>
              </a:pPr>
              <a:t>‹#›</a:t>
            </a:fld>
            <a:endParaRPr lang="en-US"/>
          </a:p>
        </p:txBody>
      </p:sp>
    </p:spTree>
    <p:extLst>
      <p:ext uri="{BB962C8B-B14F-4D97-AF65-F5344CB8AC3E}">
        <p14:creationId xmlns:p14="http://schemas.microsoft.com/office/powerpoint/2010/main" val="28361362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a:prstGeom prst="rect">
            <a:avLst/>
          </a:prstGeo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8" name="Rectangle 6"/>
          <p:cNvSpPr>
            <a:spLocks noGrp="1" noChangeArrowheads="1"/>
          </p:cNvSpPr>
          <p:nvPr>
            <p:ph type="sldNum" sz="quarter" idx="11"/>
          </p:nvPr>
        </p:nvSpPr>
        <p:spPr>
          <a:ln/>
        </p:spPr>
        <p:txBody>
          <a:bodyPr/>
          <a:lstStyle>
            <a:lvl1pPr>
              <a:defRPr/>
            </a:lvl1pPr>
          </a:lstStyle>
          <a:p>
            <a:pPr>
              <a:defRPr/>
            </a:pPr>
            <a:fld id="{F0D4D1A0-DE19-4E88-9BDF-4C4CBF0936E7}" type="slidenum">
              <a:rPr lang="en-US"/>
              <a:pPr>
                <a:defRPr/>
              </a:pPr>
              <a:t>‹#›</a:t>
            </a:fld>
            <a:endParaRPr lang="en-US"/>
          </a:p>
        </p:txBody>
      </p:sp>
    </p:spTree>
    <p:extLst>
      <p:ext uri="{BB962C8B-B14F-4D97-AF65-F5344CB8AC3E}">
        <p14:creationId xmlns:p14="http://schemas.microsoft.com/office/powerpoint/2010/main" val="28361362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a:prstGeom prst="rect">
            <a:avLst/>
          </a:prstGeo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8" name="Rectangle 6"/>
          <p:cNvSpPr>
            <a:spLocks noGrp="1" noChangeArrowheads="1"/>
          </p:cNvSpPr>
          <p:nvPr>
            <p:ph type="sldNum" sz="quarter" idx="11"/>
          </p:nvPr>
        </p:nvSpPr>
        <p:spPr>
          <a:ln/>
        </p:spPr>
        <p:txBody>
          <a:bodyPr/>
          <a:lstStyle>
            <a:lvl1pPr>
              <a:defRPr/>
            </a:lvl1pPr>
          </a:lstStyle>
          <a:p>
            <a:pPr>
              <a:defRPr/>
            </a:pPr>
            <a:fld id="{F0D4D1A0-DE19-4E88-9BDF-4C4CBF0936E7}" type="slidenum">
              <a:rPr lang="en-US"/>
              <a:pPr>
                <a:defRPr/>
              </a:pPr>
              <a:t>‹#›</a:t>
            </a:fld>
            <a:endParaRPr lang="en-US"/>
          </a:p>
        </p:txBody>
      </p:sp>
    </p:spTree>
    <p:extLst>
      <p:ext uri="{BB962C8B-B14F-4D97-AF65-F5344CB8AC3E}">
        <p14:creationId xmlns:p14="http://schemas.microsoft.com/office/powerpoint/2010/main" val="28361362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114300"/>
            <a:ext cx="7467600" cy="800100"/>
          </a:xfrm>
        </p:spPr>
        <p:txBody>
          <a:bodyPr/>
          <a:lstStyle/>
          <a:p>
            <a:r>
              <a:rPr lang="en-US"/>
              <a:t>Click to edit Master title style</a:t>
            </a:r>
          </a:p>
        </p:txBody>
      </p:sp>
      <p:sp>
        <p:nvSpPr>
          <p:cNvPr id="3" name="Text Placeholder 2"/>
          <p:cNvSpPr>
            <a:spLocks noGrp="1"/>
          </p:cNvSpPr>
          <p:nvPr>
            <p:ph type="body" sz="half" idx="1"/>
          </p:nvPr>
        </p:nvSpPr>
        <p:spPr>
          <a:xfrm>
            <a:off x="457200" y="1200150"/>
            <a:ext cx="4038600" cy="36004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6004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6" name="Rectangle 6"/>
          <p:cNvSpPr>
            <a:spLocks noGrp="1" noChangeArrowheads="1"/>
          </p:cNvSpPr>
          <p:nvPr>
            <p:ph type="sldNum" sz="quarter" idx="11"/>
          </p:nvPr>
        </p:nvSpPr>
        <p:spPr>
          <a:ln/>
        </p:spPr>
        <p:txBody>
          <a:bodyPr/>
          <a:lstStyle>
            <a:lvl1pPr>
              <a:defRPr/>
            </a:lvl1pPr>
          </a:lstStyle>
          <a:p>
            <a:pPr>
              <a:defRPr/>
            </a:pPr>
            <a:fld id="{C4BDC854-1580-498D-926C-4198CEB73714}" type="slidenum">
              <a:rPr lang="en-US"/>
              <a:pPr>
                <a:defRPr/>
              </a:pPr>
              <a:t>‹#›</a:t>
            </a:fld>
            <a:endParaRPr lang="en-US"/>
          </a:p>
        </p:txBody>
      </p:sp>
    </p:spTree>
    <p:extLst>
      <p:ext uri="{BB962C8B-B14F-4D97-AF65-F5344CB8AC3E}">
        <p14:creationId xmlns:p14="http://schemas.microsoft.com/office/powerpoint/2010/main" val="3252074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t>www.MassSchoolBuildings.org</a:t>
            </a:r>
          </a:p>
        </p:txBody>
      </p:sp>
      <p:sp>
        <p:nvSpPr>
          <p:cNvPr id="4" name="Rectangle 6"/>
          <p:cNvSpPr>
            <a:spLocks noGrp="1" noChangeArrowheads="1"/>
          </p:cNvSpPr>
          <p:nvPr>
            <p:ph type="sldNum" sz="quarter" idx="11"/>
          </p:nvPr>
        </p:nvSpPr>
        <p:spPr>
          <a:ln/>
        </p:spPr>
        <p:txBody>
          <a:bodyPr/>
          <a:lstStyle>
            <a:lvl1pPr>
              <a:defRPr/>
            </a:lvl1pPr>
          </a:lstStyle>
          <a:p>
            <a:pPr>
              <a:defRPr/>
            </a:pPr>
            <a:fld id="{D77DA6F0-A4A6-4BCB-B781-1F63AE618140}" type="slidenum">
              <a:rPr lang="en-US"/>
              <a:pPr>
                <a:defRPr/>
              </a:pPr>
              <a:t>‹#›</a:t>
            </a:fld>
            <a:endParaRPr lang="en-US" dirty="0"/>
          </a:p>
        </p:txBody>
      </p:sp>
    </p:spTree>
    <p:extLst>
      <p:ext uri="{BB962C8B-B14F-4D97-AF65-F5344CB8AC3E}">
        <p14:creationId xmlns:p14="http://schemas.microsoft.com/office/powerpoint/2010/main" val="35236870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600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600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6" name="Rectangle 6"/>
          <p:cNvSpPr>
            <a:spLocks noGrp="1" noChangeArrowheads="1"/>
          </p:cNvSpPr>
          <p:nvPr>
            <p:ph type="sldNum" sz="quarter" idx="11"/>
          </p:nvPr>
        </p:nvSpPr>
        <p:spPr>
          <a:ln/>
        </p:spPr>
        <p:txBody>
          <a:bodyPr/>
          <a:lstStyle>
            <a:lvl1pPr>
              <a:defRPr/>
            </a:lvl1pPr>
          </a:lstStyle>
          <a:p>
            <a:pPr>
              <a:defRPr/>
            </a:pPr>
            <a:fld id="{CEA062CD-6F08-4DD6-86AD-C13E215B5B70}" type="slidenum">
              <a:rPr lang="en-US"/>
              <a:pPr>
                <a:defRPr/>
              </a:pPr>
              <a:t>‹#›</a:t>
            </a:fld>
            <a:endParaRPr lang="en-US"/>
          </a:p>
        </p:txBody>
      </p:sp>
    </p:spTree>
    <p:extLst>
      <p:ext uri="{BB962C8B-B14F-4D97-AF65-F5344CB8AC3E}">
        <p14:creationId xmlns:p14="http://schemas.microsoft.com/office/powerpoint/2010/main" val="3431332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a:t>www.MassSchoolBuildings.org</a:t>
            </a:r>
          </a:p>
        </p:txBody>
      </p:sp>
      <p:sp>
        <p:nvSpPr>
          <p:cNvPr id="3" name="Rectangle 6"/>
          <p:cNvSpPr>
            <a:spLocks noGrp="1" noChangeArrowheads="1"/>
          </p:cNvSpPr>
          <p:nvPr>
            <p:ph type="sldNum" sz="quarter" idx="11"/>
          </p:nvPr>
        </p:nvSpPr>
        <p:spPr>
          <a:ln/>
        </p:spPr>
        <p:txBody>
          <a:bodyPr/>
          <a:lstStyle>
            <a:lvl1pPr>
              <a:defRPr/>
            </a:lvl1pPr>
          </a:lstStyle>
          <a:p>
            <a:pPr>
              <a:defRPr/>
            </a:pPr>
            <a:fld id="{5086349B-DD9F-40F7-9FCD-CEC01BFE8B40}" type="slidenum">
              <a:rPr lang="en-US"/>
              <a:pPr>
                <a:defRPr/>
              </a:pPr>
              <a:t>‹#›</a:t>
            </a:fld>
            <a:endParaRPr lang="en-US" dirty="0"/>
          </a:p>
        </p:txBody>
      </p:sp>
    </p:spTree>
    <p:extLst>
      <p:ext uri="{BB962C8B-B14F-4D97-AF65-F5344CB8AC3E}">
        <p14:creationId xmlns:p14="http://schemas.microsoft.com/office/powerpoint/2010/main" val="1470686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1"/>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8"/>
            <a:ext cx="3008313" cy="3518297"/>
          </a:xfrm>
          <a:prstGeom prst="rect">
            <a:avLst/>
          </a:prstGeom>
        </p:spPr>
        <p:txBody>
          <a:bodyPr/>
          <a:lstStyle>
            <a:lvl1pPr marL="0" indent="0">
              <a:buNone/>
              <a:defRPr sz="1400"/>
            </a:lvl1pPr>
            <a:lvl2pPr marL="457166" indent="0">
              <a:buNone/>
              <a:defRPr sz="1200"/>
            </a:lvl2pPr>
            <a:lvl3pPr marL="914333" indent="0">
              <a:buNone/>
              <a:defRPr sz="1000"/>
            </a:lvl3pPr>
            <a:lvl4pPr marL="1371498" indent="0">
              <a:buNone/>
              <a:defRPr sz="900"/>
            </a:lvl4pPr>
            <a:lvl5pPr marL="1828664" indent="0">
              <a:buNone/>
              <a:defRPr sz="900"/>
            </a:lvl5pPr>
            <a:lvl6pPr marL="2285829" indent="0">
              <a:buNone/>
              <a:defRPr sz="900"/>
            </a:lvl6pPr>
            <a:lvl7pPr marL="2742995" indent="0">
              <a:buNone/>
              <a:defRPr sz="900"/>
            </a:lvl7pPr>
            <a:lvl8pPr marL="3200160" indent="0">
              <a:buNone/>
              <a:defRPr sz="900"/>
            </a:lvl8pPr>
            <a:lvl9pPr marL="3657326"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6" name="Rectangle 6"/>
          <p:cNvSpPr>
            <a:spLocks noGrp="1" noChangeArrowheads="1"/>
          </p:cNvSpPr>
          <p:nvPr>
            <p:ph type="sldNum" sz="quarter" idx="11"/>
          </p:nvPr>
        </p:nvSpPr>
        <p:spPr>
          <a:ln/>
        </p:spPr>
        <p:txBody>
          <a:bodyPr/>
          <a:lstStyle>
            <a:lvl1pPr>
              <a:defRPr/>
            </a:lvl1pPr>
          </a:lstStyle>
          <a:p>
            <a:pPr>
              <a:defRPr/>
            </a:pPr>
            <a:fld id="{3E42006A-EC71-4F7F-8BDA-E1FDA36A93FE}" type="slidenum">
              <a:rPr lang="en-US"/>
              <a:pPr>
                <a:defRPr/>
              </a:pPr>
              <a:t>‹#›</a:t>
            </a:fld>
            <a:endParaRPr lang="en-US"/>
          </a:p>
        </p:txBody>
      </p:sp>
    </p:spTree>
    <p:extLst>
      <p:ext uri="{BB962C8B-B14F-4D97-AF65-F5344CB8AC3E}">
        <p14:creationId xmlns:p14="http://schemas.microsoft.com/office/powerpoint/2010/main" val="3620969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166" indent="0">
              <a:buNone/>
              <a:defRPr sz="2800"/>
            </a:lvl2pPr>
            <a:lvl3pPr marL="914333" indent="0">
              <a:buNone/>
              <a:defRPr sz="2400"/>
            </a:lvl3pPr>
            <a:lvl4pPr marL="1371498" indent="0">
              <a:buNone/>
              <a:defRPr sz="2000"/>
            </a:lvl4pPr>
            <a:lvl5pPr marL="1828664" indent="0">
              <a:buNone/>
              <a:defRPr sz="2000"/>
            </a:lvl5pPr>
            <a:lvl6pPr marL="2285829" indent="0">
              <a:buNone/>
              <a:defRPr sz="2000"/>
            </a:lvl6pPr>
            <a:lvl7pPr marL="2742995" indent="0">
              <a:buNone/>
              <a:defRPr sz="2000"/>
            </a:lvl7pPr>
            <a:lvl8pPr marL="3200160" indent="0">
              <a:buNone/>
              <a:defRPr sz="2000"/>
            </a:lvl8pPr>
            <a:lvl9pPr marL="3657326" indent="0">
              <a:buNone/>
              <a:defRPr sz="2000"/>
            </a:lvl9pPr>
          </a:lstStyle>
          <a:p>
            <a:pPr lvl="0"/>
            <a:endParaRPr lang="en-US" noProof="0"/>
          </a:p>
        </p:txBody>
      </p:sp>
      <p:sp>
        <p:nvSpPr>
          <p:cNvPr id="4" name="Text Placeholder 3"/>
          <p:cNvSpPr>
            <a:spLocks noGrp="1"/>
          </p:cNvSpPr>
          <p:nvPr>
            <p:ph type="body" sz="half" idx="2"/>
          </p:nvPr>
        </p:nvSpPr>
        <p:spPr>
          <a:xfrm>
            <a:off x="1792288" y="4025506"/>
            <a:ext cx="5486400" cy="603647"/>
          </a:xfrm>
          <a:prstGeom prst="rect">
            <a:avLst/>
          </a:prstGeom>
        </p:spPr>
        <p:txBody>
          <a:bodyPr/>
          <a:lstStyle>
            <a:lvl1pPr marL="0" indent="0">
              <a:buNone/>
              <a:defRPr sz="1400"/>
            </a:lvl1pPr>
            <a:lvl2pPr marL="457166" indent="0">
              <a:buNone/>
              <a:defRPr sz="1200"/>
            </a:lvl2pPr>
            <a:lvl3pPr marL="914333" indent="0">
              <a:buNone/>
              <a:defRPr sz="1000"/>
            </a:lvl3pPr>
            <a:lvl4pPr marL="1371498" indent="0">
              <a:buNone/>
              <a:defRPr sz="900"/>
            </a:lvl4pPr>
            <a:lvl5pPr marL="1828664" indent="0">
              <a:buNone/>
              <a:defRPr sz="900"/>
            </a:lvl5pPr>
            <a:lvl6pPr marL="2285829" indent="0">
              <a:buNone/>
              <a:defRPr sz="900"/>
            </a:lvl6pPr>
            <a:lvl7pPr marL="2742995" indent="0">
              <a:buNone/>
              <a:defRPr sz="900"/>
            </a:lvl7pPr>
            <a:lvl8pPr marL="3200160" indent="0">
              <a:buNone/>
              <a:defRPr sz="900"/>
            </a:lvl8pPr>
            <a:lvl9pPr marL="3657326"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6" name="Rectangle 6"/>
          <p:cNvSpPr>
            <a:spLocks noGrp="1" noChangeArrowheads="1"/>
          </p:cNvSpPr>
          <p:nvPr>
            <p:ph type="sldNum" sz="quarter" idx="11"/>
          </p:nvPr>
        </p:nvSpPr>
        <p:spPr>
          <a:ln/>
        </p:spPr>
        <p:txBody>
          <a:bodyPr/>
          <a:lstStyle>
            <a:lvl1pPr>
              <a:defRPr/>
            </a:lvl1pPr>
          </a:lstStyle>
          <a:p>
            <a:pPr>
              <a:defRPr/>
            </a:pPr>
            <a:fld id="{1488F816-BF70-41E8-B891-12C345D6312A}" type="slidenum">
              <a:rPr lang="en-US"/>
              <a:pPr>
                <a:defRPr/>
              </a:pPr>
              <a:t>‹#›</a:t>
            </a:fld>
            <a:endParaRPr lang="en-US"/>
          </a:p>
        </p:txBody>
      </p:sp>
    </p:spTree>
    <p:extLst>
      <p:ext uri="{BB962C8B-B14F-4D97-AF65-F5344CB8AC3E}">
        <p14:creationId xmlns:p14="http://schemas.microsoft.com/office/powerpoint/2010/main" val="70583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8"/>
            <a:ext cx="3008313" cy="3518297"/>
          </a:xfrm>
          <a:prstGeom prst="rect">
            <a:avLst/>
          </a:prstGeo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6" name="Rectangle 6"/>
          <p:cNvSpPr>
            <a:spLocks noGrp="1" noChangeArrowheads="1"/>
          </p:cNvSpPr>
          <p:nvPr>
            <p:ph type="sldNum" sz="quarter" idx="11"/>
          </p:nvPr>
        </p:nvSpPr>
        <p:spPr>
          <a:ln/>
        </p:spPr>
        <p:txBody>
          <a:bodyPr/>
          <a:lstStyle>
            <a:lvl1pPr>
              <a:defRPr/>
            </a:lvl1pPr>
          </a:lstStyle>
          <a:p>
            <a:pPr>
              <a:defRPr/>
            </a:pPr>
            <a:fld id="{3E42006A-EC71-4F7F-8BDA-E1FDA36A93FE}" type="slidenum">
              <a:rPr lang="en-US"/>
              <a:pPr>
                <a:defRPr/>
              </a:pPr>
              <a:t>‹#›</a:t>
            </a:fld>
            <a:endParaRPr lang="en-US"/>
          </a:p>
        </p:txBody>
      </p:sp>
    </p:spTree>
    <p:extLst>
      <p:ext uri="{BB962C8B-B14F-4D97-AF65-F5344CB8AC3E}">
        <p14:creationId xmlns:p14="http://schemas.microsoft.com/office/powerpoint/2010/main" val="362096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pPr lvl="0"/>
            <a:endParaRPr lang="en-US" noProof="0"/>
          </a:p>
        </p:txBody>
      </p:sp>
      <p:sp>
        <p:nvSpPr>
          <p:cNvPr id="4" name="Text Placeholder 3"/>
          <p:cNvSpPr>
            <a:spLocks noGrp="1"/>
          </p:cNvSpPr>
          <p:nvPr>
            <p:ph type="body" sz="half" idx="2"/>
          </p:nvPr>
        </p:nvSpPr>
        <p:spPr>
          <a:xfrm>
            <a:off x="1792288" y="4025505"/>
            <a:ext cx="5486400" cy="603647"/>
          </a:xfrm>
          <a:prstGeom prst="rect">
            <a:avLst/>
          </a:prstGeo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www.MassSchoolBuildings.org</a:t>
            </a:r>
          </a:p>
        </p:txBody>
      </p:sp>
      <p:sp>
        <p:nvSpPr>
          <p:cNvPr id="6" name="Rectangle 6"/>
          <p:cNvSpPr>
            <a:spLocks noGrp="1" noChangeArrowheads="1"/>
          </p:cNvSpPr>
          <p:nvPr>
            <p:ph type="sldNum" sz="quarter" idx="11"/>
          </p:nvPr>
        </p:nvSpPr>
        <p:spPr>
          <a:ln/>
        </p:spPr>
        <p:txBody>
          <a:bodyPr/>
          <a:lstStyle>
            <a:lvl1pPr>
              <a:defRPr/>
            </a:lvl1pPr>
          </a:lstStyle>
          <a:p>
            <a:pPr>
              <a:defRPr/>
            </a:pPr>
            <a:fld id="{1488F816-BF70-41E8-B891-12C345D6312A}" type="slidenum">
              <a:rPr lang="en-US"/>
              <a:pPr>
                <a:defRPr/>
              </a:pPr>
              <a:t>‹#›</a:t>
            </a:fld>
            <a:endParaRPr lang="en-US"/>
          </a:p>
        </p:txBody>
      </p:sp>
    </p:spTree>
    <p:extLst>
      <p:ext uri="{BB962C8B-B14F-4D97-AF65-F5344CB8AC3E}">
        <p14:creationId xmlns:p14="http://schemas.microsoft.com/office/powerpoint/2010/main" val="70583752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MSBAIcon"/>
          <p:cNvPicPr>
            <a:picLocks noChangeAspect="1" noChangeArrowheads="1"/>
          </p:cNvPicPr>
          <p:nvPr userDrawn="1"/>
        </p:nvPicPr>
        <p:blipFill>
          <a:blip r:embed="rId42" cstate="print">
            <a:extLst>
              <a:ext uri="{28A0092B-C50C-407E-A947-70E740481C1C}">
                <a14:useLocalDpi xmlns:a14="http://schemas.microsoft.com/office/drawing/2010/main" val="0"/>
              </a:ext>
            </a:extLst>
          </a:blip>
          <a:srcRect t="10159" b="-2"/>
          <a:stretch>
            <a:fillRect/>
          </a:stretch>
        </p:blipFill>
        <p:spPr bwMode="auto">
          <a:xfrm>
            <a:off x="38100" y="33338"/>
            <a:ext cx="9906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5"/>
          <p:cNvSpPr>
            <a:spLocks noGrp="1" noChangeArrowheads="1"/>
          </p:cNvSpPr>
          <p:nvPr>
            <p:ph type="ftr" sz="quarter" idx="3"/>
          </p:nvPr>
        </p:nvSpPr>
        <p:spPr bwMode="auto">
          <a:xfrm>
            <a:off x="3048000" y="4913314"/>
            <a:ext cx="3048000" cy="2301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spcBef>
                <a:spcPct val="0"/>
              </a:spcBef>
              <a:buFontTx/>
              <a:buNone/>
              <a:defRPr sz="1200">
                <a:solidFill>
                  <a:schemeClr val="bg2"/>
                </a:solidFill>
                <a:latin typeface="Arial" charset="0"/>
                <a:cs typeface="+mn-cs"/>
              </a:defRPr>
            </a:lvl1pPr>
          </a:lstStyle>
          <a:p>
            <a:pPr>
              <a:defRPr/>
            </a:pPr>
            <a:r>
              <a:rPr lang="en-US" dirty="0"/>
              <a:t>www.MassSchoolBuildings.org</a:t>
            </a:r>
          </a:p>
        </p:txBody>
      </p:sp>
      <p:sp>
        <p:nvSpPr>
          <p:cNvPr id="1030" name="Rectangle 6"/>
          <p:cNvSpPr>
            <a:spLocks noGrp="1" noChangeArrowheads="1"/>
          </p:cNvSpPr>
          <p:nvPr>
            <p:ph type="sldNum" sz="quarter" idx="4"/>
          </p:nvPr>
        </p:nvSpPr>
        <p:spPr bwMode="auto">
          <a:xfrm>
            <a:off x="6553200" y="4913314"/>
            <a:ext cx="2133600" cy="230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2"/>
                </a:solidFill>
                <a:latin typeface="Arial" charset="0"/>
                <a:cs typeface="+mn-cs"/>
              </a:defRPr>
            </a:lvl1pPr>
          </a:lstStyle>
          <a:p>
            <a:pPr>
              <a:defRPr/>
            </a:pPr>
            <a:fld id="{6380081F-CC77-46AB-8CD5-8E6965C981C2}" type="slidenum">
              <a:rPr lang="en-US"/>
              <a:pPr>
                <a:defRPr/>
              </a:pPr>
              <a:t>‹#›</a:t>
            </a:fld>
            <a:endParaRPr lang="en-US" dirty="0"/>
          </a:p>
        </p:txBody>
      </p:sp>
      <p:sp>
        <p:nvSpPr>
          <p:cNvPr id="2" name="Line 10"/>
          <p:cNvSpPr>
            <a:spLocks noChangeShapeType="1"/>
          </p:cNvSpPr>
          <p:nvPr/>
        </p:nvSpPr>
        <p:spPr bwMode="auto">
          <a:xfrm>
            <a:off x="0" y="833438"/>
            <a:ext cx="9144000" cy="0"/>
          </a:xfrm>
          <a:prstGeom prst="line">
            <a:avLst/>
          </a:prstGeom>
          <a:noFill/>
          <a:ln w="12700" cap="rnd">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sz="3700" dirty="0"/>
          </a:p>
        </p:txBody>
      </p:sp>
      <p:sp>
        <p:nvSpPr>
          <p:cNvPr id="3" name="Title Placeholder 2"/>
          <p:cNvSpPr>
            <a:spLocks noGrp="1" noChangeArrowheads="1"/>
          </p:cNvSpPr>
          <p:nvPr>
            <p:ph type="title"/>
          </p:nvPr>
        </p:nvSpPr>
        <p:spPr bwMode="auto">
          <a:xfrm>
            <a:off x="1028700" y="33338"/>
            <a:ext cx="74676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516753" r:id="rId1"/>
    <p:sldLayoutId id="2147516754" r:id="rId2"/>
    <p:sldLayoutId id="2147516755" r:id="rId3"/>
    <p:sldLayoutId id="2147516756" r:id="rId4"/>
    <p:sldLayoutId id="2147516757" r:id="rId5"/>
    <p:sldLayoutId id="2147516814" r:id="rId6"/>
    <p:sldLayoutId id="2147516815" r:id="rId7"/>
    <p:sldLayoutId id="2147516781" r:id="rId8"/>
    <p:sldLayoutId id="2147516782" r:id="rId9"/>
    <p:sldLayoutId id="2147516758" r:id="rId10"/>
    <p:sldLayoutId id="2147516759" r:id="rId11"/>
    <p:sldLayoutId id="2147516760" r:id="rId12"/>
    <p:sldLayoutId id="2147516761" r:id="rId13"/>
    <p:sldLayoutId id="2147516762" r:id="rId14"/>
    <p:sldLayoutId id="2147516763" r:id="rId15"/>
    <p:sldLayoutId id="2147516816" r:id="rId16"/>
    <p:sldLayoutId id="2147516783" r:id="rId17"/>
    <p:sldLayoutId id="2147516764" r:id="rId18"/>
    <p:sldLayoutId id="2147516765" r:id="rId19"/>
    <p:sldLayoutId id="2147516766" r:id="rId20"/>
    <p:sldLayoutId id="2147516767" r:id="rId21"/>
    <p:sldLayoutId id="2147516768" r:id="rId22"/>
    <p:sldLayoutId id="2147516817" r:id="rId23"/>
    <p:sldLayoutId id="2147516818" r:id="rId24"/>
    <p:sldLayoutId id="2147516784" r:id="rId25"/>
    <p:sldLayoutId id="2147516785" r:id="rId26"/>
    <p:sldLayoutId id="2147516769" r:id="rId27"/>
    <p:sldLayoutId id="2147516770" r:id="rId28"/>
    <p:sldLayoutId id="2147516771" r:id="rId29"/>
    <p:sldLayoutId id="2147516772" r:id="rId30"/>
    <p:sldLayoutId id="2147516773" r:id="rId31"/>
    <p:sldLayoutId id="2147516774" r:id="rId32"/>
    <p:sldLayoutId id="2147516775" r:id="rId33"/>
    <p:sldLayoutId id="2147516776" r:id="rId34"/>
    <p:sldLayoutId id="2147516777" r:id="rId35"/>
    <p:sldLayoutId id="2147516819" r:id="rId36"/>
    <p:sldLayoutId id="2147516786" r:id="rId37"/>
    <p:sldLayoutId id="2147516778" r:id="rId38"/>
    <p:sldLayoutId id="2147516779" r:id="rId39"/>
    <p:sldLayoutId id="2147516780" r:id="rId40"/>
  </p:sldLayoutIdLst>
  <p:hf hdr="0" dt="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defRPr>
      </a:lvl2pPr>
      <a:lvl3pPr algn="l" rtl="0" eaLnBrk="0" fontAlgn="base" hangingPunct="0">
        <a:spcBef>
          <a:spcPct val="0"/>
        </a:spcBef>
        <a:spcAft>
          <a:spcPct val="0"/>
        </a:spcAft>
        <a:defRPr sz="3600">
          <a:solidFill>
            <a:schemeClr val="tx1"/>
          </a:solidFill>
          <a:latin typeface="Arial" charset="0"/>
        </a:defRPr>
      </a:lvl3pPr>
      <a:lvl4pPr algn="l" rtl="0" eaLnBrk="0" fontAlgn="base" hangingPunct="0">
        <a:spcBef>
          <a:spcPct val="0"/>
        </a:spcBef>
        <a:spcAft>
          <a:spcPct val="0"/>
        </a:spcAft>
        <a:defRPr sz="3600">
          <a:solidFill>
            <a:schemeClr val="tx1"/>
          </a:solidFill>
          <a:latin typeface="Arial" charset="0"/>
        </a:defRPr>
      </a:lvl4pPr>
      <a:lvl5pPr algn="l" rtl="0" eaLnBrk="0" fontAlgn="base" hangingPunct="0">
        <a:spcBef>
          <a:spcPct val="0"/>
        </a:spcBef>
        <a:spcAft>
          <a:spcPct val="0"/>
        </a:spcAft>
        <a:defRPr sz="3600">
          <a:solidFill>
            <a:schemeClr val="tx1"/>
          </a:solidFill>
          <a:latin typeface="Arial" charset="0"/>
        </a:defRPr>
      </a:lvl5pPr>
      <a:lvl6pPr marL="457189" algn="l" rtl="0" fontAlgn="base">
        <a:spcBef>
          <a:spcPct val="0"/>
        </a:spcBef>
        <a:spcAft>
          <a:spcPct val="0"/>
        </a:spcAft>
        <a:defRPr sz="3600">
          <a:solidFill>
            <a:schemeClr val="tx1"/>
          </a:solidFill>
          <a:latin typeface="Arial" charset="0"/>
        </a:defRPr>
      </a:lvl6pPr>
      <a:lvl7pPr marL="914378" algn="l" rtl="0" fontAlgn="base">
        <a:spcBef>
          <a:spcPct val="0"/>
        </a:spcBef>
        <a:spcAft>
          <a:spcPct val="0"/>
        </a:spcAft>
        <a:defRPr sz="3600">
          <a:solidFill>
            <a:schemeClr val="tx1"/>
          </a:solidFill>
          <a:latin typeface="Arial" charset="0"/>
        </a:defRPr>
      </a:lvl7pPr>
      <a:lvl8pPr marL="1371566" algn="l" rtl="0" fontAlgn="base">
        <a:spcBef>
          <a:spcPct val="0"/>
        </a:spcBef>
        <a:spcAft>
          <a:spcPct val="0"/>
        </a:spcAft>
        <a:defRPr sz="3600">
          <a:solidFill>
            <a:schemeClr val="tx1"/>
          </a:solidFill>
          <a:latin typeface="Arial" charset="0"/>
        </a:defRPr>
      </a:lvl8pPr>
      <a:lvl9pPr marL="1828754" algn="l" rtl="0" fontAlgn="base">
        <a:spcBef>
          <a:spcPct val="0"/>
        </a:spcBef>
        <a:spcAft>
          <a:spcPct val="0"/>
        </a:spcAft>
        <a:defRPr sz="3600">
          <a:solidFill>
            <a:schemeClr val="tx1"/>
          </a:solidFill>
          <a:latin typeface="Arial" charset="0"/>
        </a:defRPr>
      </a:lvl9pPr>
    </p:titleStyle>
    <p:bodyStyle>
      <a:lvl1pPr marL="342892" indent="-342892" algn="l" rtl="0" eaLnBrk="0" fontAlgn="base" hangingPunct="0">
        <a:spcBef>
          <a:spcPct val="20000"/>
        </a:spcBef>
        <a:spcAft>
          <a:spcPct val="0"/>
        </a:spcAft>
        <a:buFont typeface="Wingdings" pitchFamily="2" charset="2"/>
        <a:defRPr sz="2000" b="1">
          <a:solidFill>
            <a:schemeClr val="tx1"/>
          </a:solidFill>
          <a:latin typeface="+mn-lt"/>
          <a:ea typeface="+mn-ea"/>
          <a:cs typeface="+mn-cs"/>
        </a:defRPr>
      </a:lvl1pPr>
      <a:lvl2pPr marL="457189" algn="l" rtl="0" eaLnBrk="0" fontAlgn="base" hangingPunct="0">
        <a:spcBef>
          <a:spcPct val="20000"/>
        </a:spcBef>
        <a:spcAft>
          <a:spcPct val="0"/>
        </a:spcAft>
        <a:buFont typeface="Wingdings" pitchFamily="2" charset="2"/>
        <a:defRPr sz="1600">
          <a:solidFill>
            <a:schemeClr val="tx1"/>
          </a:solidFill>
          <a:latin typeface="+mn-lt"/>
        </a:defRPr>
      </a:lvl2pPr>
      <a:lvl3pPr marL="1142972" indent="-228594"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160" indent="-228594"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348" indent="-228594"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537" indent="-228594" algn="l" rtl="0" fontAlgn="base">
        <a:spcBef>
          <a:spcPct val="20000"/>
        </a:spcBef>
        <a:spcAft>
          <a:spcPct val="0"/>
        </a:spcAft>
        <a:buFont typeface="Wingdings" pitchFamily="2" charset="2"/>
        <a:buChar char="§"/>
        <a:defRPr sz="2000">
          <a:solidFill>
            <a:schemeClr val="tx1"/>
          </a:solidFill>
          <a:latin typeface="+mn-lt"/>
        </a:defRPr>
      </a:lvl6pPr>
      <a:lvl7pPr marL="2971726" indent="-228594" algn="l" rtl="0" fontAlgn="base">
        <a:spcBef>
          <a:spcPct val="20000"/>
        </a:spcBef>
        <a:spcAft>
          <a:spcPct val="0"/>
        </a:spcAft>
        <a:buFont typeface="Wingdings" pitchFamily="2" charset="2"/>
        <a:buChar char="§"/>
        <a:defRPr sz="2000">
          <a:solidFill>
            <a:schemeClr val="tx1"/>
          </a:solidFill>
          <a:latin typeface="+mn-lt"/>
        </a:defRPr>
      </a:lvl7pPr>
      <a:lvl8pPr marL="3428915" indent="-228594" algn="l" rtl="0" fontAlgn="base">
        <a:spcBef>
          <a:spcPct val="20000"/>
        </a:spcBef>
        <a:spcAft>
          <a:spcPct val="0"/>
        </a:spcAft>
        <a:buFont typeface="Wingdings" pitchFamily="2" charset="2"/>
        <a:buChar char="§"/>
        <a:defRPr sz="2000">
          <a:solidFill>
            <a:schemeClr val="tx1"/>
          </a:solidFill>
          <a:latin typeface="+mn-lt"/>
        </a:defRPr>
      </a:lvl8pPr>
      <a:lvl9pPr marL="3886103" indent="-228594"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assschoolbuildings.org/sites/default/files/edit-contentfiles/Documents/User_Guides/Statement_of_Interest_User_Guide.pdf" TargetMode="External"/><Relationship Id="rId2" Type="http://schemas.openxmlformats.org/officeDocument/2006/relationships/hyperlink" Target="http://www.massschoolbuildings.org/" TargetMode="External"/><Relationship Id="rId1" Type="http://schemas.openxmlformats.org/officeDocument/2006/relationships/slideLayout" Target="../slideLayouts/slideLayout2.xml"/><Relationship Id="rId5" Type="http://schemas.openxmlformats.org/officeDocument/2006/relationships/hyperlink" Target="https://www.massschoolbuildings.org/building/SOIs/CP_Process_Overview" TargetMode="External"/><Relationship Id="rId4" Type="http://schemas.openxmlformats.org/officeDocument/2006/relationships/hyperlink" Target="https://www.massschoolbuildings.org/building/SOIs/ARP_Process_Overview"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microsoft.com/office/2018/10/relationships/comments" Target="../comments/modernComment_B7F_D27B038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microsoft.com/office/2018/10/relationships/comments" Target="../comments/modernComment_B7E_A8C1F0A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microsoft.com/office/2018/10/relationships/comments" Target="../comments/modernComment_B81_26B73E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microsoft.com/office/2018/10/relationships/comments" Target="../comments/modernComment_B83_9FB0BE9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microsoft.com/office/2018/10/relationships/comments" Target="../comments/modernComment_B71_A40CF6E.xm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microsoft.com/office/2018/10/relationships/comments" Target="../comments/modernComment_B77_9A41AA5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C559456-367E-EBB2-B2F5-6B788DAFEE0A}"/>
              </a:ext>
            </a:extLst>
          </p:cNvPr>
          <p:cNvSpPr>
            <a:spLocks noGrp="1"/>
          </p:cNvSpPr>
          <p:nvPr>
            <p:ph type="subTitle" idx="1"/>
          </p:nvPr>
        </p:nvSpPr>
        <p:spPr/>
        <p:txBody>
          <a:bodyPr/>
          <a:lstStyle/>
          <a:p>
            <a:r>
              <a:rPr lang="en-US" b="0" dirty="0">
                <a:latin typeface="Calibri" panose="020F0502020204030204" pitchFamily="34" charset="0"/>
                <a:cs typeface="Calibri" panose="020F0502020204030204" pitchFamily="34" charset="0"/>
              </a:rPr>
              <a:t>January 18, 2024</a:t>
            </a:r>
          </a:p>
        </p:txBody>
      </p:sp>
      <p:sp>
        <p:nvSpPr>
          <p:cNvPr id="3" name="Title 2">
            <a:extLst>
              <a:ext uri="{FF2B5EF4-FFF2-40B4-BE49-F238E27FC236}">
                <a16:creationId xmlns:a16="http://schemas.microsoft.com/office/drawing/2014/main" id="{6478D930-C629-C8AC-22E7-26F853059001}"/>
              </a:ext>
            </a:extLst>
          </p:cNvPr>
          <p:cNvSpPr>
            <a:spLocks noGrp="1"/>
          </p:cNvSpPr>
          <p:nvPr>
            <p:ph type="ctrTitle"/>
          </p:nvPr>
        </p:nvSpPr>
        <p:spPr>
          <a:xfrm>
            <a:off x="1905000" y="1469233"/>
            <a:ext cx="7124700" cy="1102519"/>
          </a:xfrm>
        </p:spPr>
        <p:txBody>
          <a:bodyPr/>
          <a:lstStyle/>
          <a:p>
            <a:r>
              <a:rPr lang="en-US" sz="3200" dirty="0">
                <a:latin typeface="Calibri" panose="020F0502020204030204" pitchFamily="34" charset="0"/>
                <a:cs typeface="Calibri" panose="020F0502020204030204" pitchFamily="34" charset="0"/>
              </a:rPr>
              <a:t>Superintendent Roundtable</a:t>
            </a:r>
          </a:p>
        </p:txBody>
      </p:sp>
      <p:pic>
        <p:nvPicPr>
          <p:cNvPr id="5" name="Picture 4">
            <a:extLst>
              <a:ext uri="{FF2B5EF4-FFF2-40B4-BE49-F238E27FC236}">
                <a16:creationId xmlns:a16="http://schemas.microsoft.com/office/drawing/2014/main" id="{38A049AB-0F9C-354A-4280-CF8725BAAEA4}"/>
              </a:ext>
            </a:extLst>
          </p:cNvPr>
          <p:cNvPicPr>
            <a:picLocks noChangeAspect="1"/>
          </p:cNvPicPr>
          <p:nvPr/>
        </p:nvPicPr>
        <p:blipFill>
          <a:blip r:embed="rId2"/>
          <a:stretch>
            <a:fillRect/>
          </a:stretch>
        </p:blipFill>
        <p:spPr>
          <a:xfrm>
            <a:off x="178593" y="91448"/>
            <a:ext cx="8786813" cy="1147445"/>
          </a:xfrm>
          <a:prstGeom prst="rect">
            <a:avLst/>
          </a:prstGeom>
        </p:spPr>
      </p:pic>
    </p:spTree>
    <p:extLst>
      <p:ext uri="{BB962C8B-B14F-4D97-AF65-F5344CB8AC3E}">
        <p14:creationId xmlns:p14="http://schemas.microsoft.com/office/powerpoint/2010/main" val="3881483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61D56-C682-D4BB-61E2-A5233E335FEE}"/>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Communications and Resources</a:t>
            </a:r>
          </a:p>
        </p:txBody>
      </p:sp>
      <p:sp>
        <p:nvSpPr>
          <p:cNvPr id="3" name="Footer Placeholder 2">
            <a:extLst>
              <a:ext uri="{FF2B5EF4-FFF2-40B4-BE49-F238E27FC236}">
                <a16:creationId xmlns:a16="http://schemas.microsoft.com/office/drawing/2014/main" id="{BB1E182F-3D9F-D0BD-7A07-52D1FD809ABD}"/>
              </a:ext>
            </a:extLst>
          </p:cNvPr>
          <p:cNvSpPr>
            <a:spLocks noGrp="1"/>
          </p:cNvSpPr>
          <p:nvPr>
            <p:ph type="ftr" sz="quarter" idx="10"/>
          </p:nvPr>
        </p:nvSpPr>
        <p:spPr/>
        <p:txBody>
          <a:bodyPr/>
          <a:lstStyle/>
          <a:p>
            <a:pPr>
              <a:defRPr/>
            </a:pPr>
            <a:r>
              <a:rPr lang="en-US"/>
              <a:t>www.MassSchoolBuildings.org</a:t>
            </a:r>
            <a:endParaRPr lang="en-US" dirty="0"/>
          </a:p>
        </p:txBody>
      </p:sp>
      <p:sp>
        <p:nvSpPr>
          <p:cNvPr id="4" name="Slide Number Placeholder 3">
            <a:extLst>
              <a:ext uri="{FF2B5EF4-FFF2-40B4-BE49-F238E27FC236}">
                <a16:creationId xmlns:a16="http://schemas.microsoft.com/office/drawing/2014/main" id="{5DB7DD45-F002-AA6A-0C36-72FF36CB91BD}"/>
              </a:ext>
            </a:extLst>
          </p:cNvPr>
          <p:cNvSpPr>
            <a:spLocks noGrp="1"/>
          </p:cNvSpPr>
          <p:nvPr>
            <p:ph type="sldNum" sz="quarter" idx="11"/>
          </p:nvPr>
        </p:nvSpPr>
        <p:spPr/>
        <p:txBody>
          <a:bodyPr/>
          <a:lstStyle/>
          <a:p>
            <a:pPr>
              <a:defRPr/>
            </a:pPr>
            <a:fld id="{EF056C4A-62EA-4620-BE05-C0515D94D44C}" type="slidenum">
              <a:rPr lang="en-US" smtClean="0"/>
              <a:pPr>
                <a:defRPr/>
              </a:pPr>
              <a:t>10</a:t>
            </a:fld>
            <a:endParaRPr lang="en-US" dirty="0"/>
          </a:p>
        </p:txBody>
      </p:sp>
      <p:sp>
        <p:nvSpPr>
          <p:cNvPr id="5" name="TextBox 4">
            <a:extLst>
              <a:ext uri="{FF2B5EF4-FFF2-40B4-BE49-F238E27FC236}">
                <a16:creationId xmlns:a16="http://schemas.microsoft.com/office/drawing/2014/main" id="{D5F875AE-D073-4407-E168-3B41183EED98}"/>
              </a:ext>
            </a:extLst>
          </p:cNvPr>
          <p:cNvSpPr txBox="1"/>
          <p:nvPr/>
        </p:nvSpPr>
        <p:spPr>
          <a:xfrm>
            <a:off x="640080" y="1200150"/>
            <a:ext cx="8001000" cy="4031873"/>
          </a:xfrm>
          <a:prstGeom prst="rect">
            <a:avLst/>
          </a:prstGeom>
          <a:noFill/>
        </p:spPr>
        <p:txBody>
          <a:bodyPr wrap="square" lIns="91440" tIns="45720" rIns="91440" bIns="45720" rtlCol="0" anchor="t">
            <a:spAutoFit/>
          </a:bodyPr>
          <a:lstStyle/>
          <a:p>
            <a:pPr marL="342900" indent="-342900">
              <a:spcBef>
                <a:spcPts val="0"/>
              </a:spcBef>
              <a:spcAft>
                <a:spcPts val="0"/>
              </a:spcAft>
              <a:buFont typeface="Arial" panose="020B0604020202020204" pitchFamily="34" charset="0"/>
              <a:buChar char="•"/>
            </a:pPr>
            <a:r>
              <a:rPr lang="en-US" sz="2200" dirty="0">
                <a:latin typeface="Calibri"/>
                <a:ea typeface="Times New Roman" panose="02020603050405020304" pitchFamily="18" charset="0"/>
                <a:cs typeface="Arial"/>
              </a:rPr>
              <a:t>Outreach to Superintendents – initial emails in December 2023 with periodic communications throughout the SOI filing period </a:t>
            </a:r>
            <a:endParaRPr lang="en-US" sz="22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200" dirty="0">
                <a:effectLst/>
                <a:latin typeface="Calibri" panose="020F0502020204030204" pitchFamily="34" charset="0"/>
                <a:ea typeface="Times New Roman" panose="02020603050405020304" pitchFamily="18" charset="0"/>
              </a:rPr>
              <a:t>MSBA Website (</a:t>
            </a:r>
            <a:r>
              <a:rPr lang="en-US" sz="2200" dirty="0">
                <a:effectLst/>
                <a:latin typeface="Calibri" panose="020F0502020204030204" pitchFamily="34" charset="0"/>
                <a:ea typeface="Times New Roman" panose="02020603050405020304" pitchFamily="18" charset="0"/>
                <a:hlinkClick r:id="rId2"/>
              </a:rPr>
              <a:t>www.</a:t>
            </a:r>
            <a:r>
              <a:rPr lang="en-US" sz="2200" dirty="0">
                <a:latin typeface="Calibri" panose="020F0502020204030204" pitchFamily="34" charset="0"/>
                <a:ea typeface="Times New Roman" panose="02020603050405020304" pitchFamily="18" charset="0"/>
                <a:hlinkClick r:id="rId2"/>
              </a:rPr>
              <a:t>massschoolbuildings.org</a:t>
            </a:r>
            <a:r>
              <a:rPr lang="en-US" sz="2200" dirty="0">
                <a:latin typeface="Calibri" panose="020F0502020204030204" pitchFamily="34" charset="0"/>
                <a:ea typeface="Times New Roman" panose="02020603050405020304" pitchFamily="18" charset="0"/>
              </a:rPr>
              <a:t>)</a:t>
            </a:r>
          </a:p>
          <a:p>
            <a:pPr marL="800100" lvl="1" indent="-342900">
              <a:spcBef>
                <a:spcPts val="0"/>
              </a:spcBef>
              <a:spcAft>
                <a:spcPts val="0"/>
              </a:spcAft>
              <a:buFont typeface="Arial" panose="020B0604020202020204" pitchFamily="34" charset="0"/>
              <a:buChar char="•"/>
            </a:pPr>
            <a:r>
              <a:rPr lang="en-US" sz="2200" dirty="0">
                <a:effectLst/>
                <a:latin typeface="Calibri" panose="020F0502020204030204" pitchFamily="34" charset="0"/>
                <a:ea typeface="Times New Roman" panose="02020603050405020304" pitchFamily="18" charset="0"/>
                <a:hlinkClick r:id="rId3"/>
              </a:rPr>
              <a:t>SOI </a:t>
            </a:r>
            <a:r>
              <a:rPr lang="en-US" sz="2200" dirty="0">
                <a:latin typeface="Calibri" panose="020F0502020204030204" pitchFamily="34" charset="0"/>
                <a:ea typeface="Times New Roman" panose="02020603050405020304" pitchFamily="18" charset="0"/>
                <a:hlinkClick r:id="rId3"/>
              </a:rPr>
              <a:t>System User Guide</a:t>
            </a:r>
            <a:r>
              <a:rPr lang="en-US" sz="2200" dirty="0">
                <a:latin typeface="Calibri" panose="020F0502020204030204" pitchFamily="34" charset="0"/>
                <a:ea typeface="Times New Roman" panose="02020603050405020304" pitchFamily="18" charset="0"/>
              </a:rPr>
              <a:t> </a:t>
            </a:r>
          </a:p>
          <a:p>
            <a:pPr marL="800100" lvl="1" indent="-342900">
              <a:spcBef>
                <a:spcPts val="0"/>
              </a:spcBef>
              <a:spcAft>
                <a:spcPts val="0"/>
              </a:spcAft>
              <a:buFont typeface="Arial" panose="020B0604020202020204" pitchFamily="34" charset="0"/>
              <a:buChar char="•"/>
            </a:pPr>
            <a:r>
              <a:rPr lang="en-US" sz="2200" dirty="0">
                <a:latin typeface="Calibri" panose="020F0502020204030204" pitchFamily="34" charset="0"/>
                <a:ea typeface="Times New Roman" panose="02020603050405020304" pitchFamily="18" charset="0"/>
                <a:hlinkClick r:id="rId4"/>
              </a:rPr>
              <a:t>ARP SOI Process Overview</a:t>
            </a:r>
            <a:endParaRPr lang="en-US" sz="2200" dirty="0">
              <a:latin typeface="Calibri" panose="020F0502020204030204" pitchFamily="34" charset="0"/>
              <a:ea typeface="Times New Roman" panose="02020603050405020304" pitchFamily="18" charset="0"/>
            </a:endParaRPr>
          </a:p>
          <a:p>
            <a:pPr marL="800100" lvl="1" indent="-342900">
              <a:spcBef>
                <a:spcPts val="0"/>
              </a:spcBef>
              <a:spcAft>
                <a:spcPts val="0"/>
              </a:spcAft>
              <a:buFont typeface="Arial" panose="020B0604020202020204" pitchFamily="34" charset="0"/>
              <a:buChar char="•"/>
            </a:pPr>
            <a:r>
              <a:rPr lang="en-US" sz="2200" dirty="0">
                <a:latin typeface="Calibri" panose="020F0502020204030204" pitchFamily="34" charset="0"/>
                <a:ea typeface="Times New Roman" panose="02020603050405020304" pitchFamily="18" charset="0"/>
                <a:hlinkClick r:id="rId5"/>
              </a:rPr>
              <a:t>Core Program SOI Process Overview</a:t>
            </a:r>
            <a:endParaRPr lang="en-US" sz="22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200" dirty="0">
                <a:latin typeface="Calibri" panose="020F0502020204030204" pitchFamily="34" charset="0"/>
                <a:ea typeface="Times New Roman" panose="02020603050405020304" pitchFamily="18" charset="0"/>
              </a:rPr>
              <a:t>Sample SOI Form</a:t>
            </a:r>
          </a:p>
          <a:p>
            <a:pPr marL="342900" marR="0" lvl="0" indent="-342900">
              <a:spcBef>
                <a:spcPts val="0"/>
              </a:spcBef>
              <a:spcAft>
                <a:spcPts val="0"/>
              </a:spcAft>
              <a:buFont typeface="Arial" panose="020B0604020202020204" pitchFamily="34" charset="0"/>
              <a:buChar char="•"/>
            </a:pPr>
            <a:r>
              <a:rPr lang="en-US" sz="2200" dirty="0">
                <a:latin typeface="Calibri" panose="020F0502020204030204" pitchFamily="34" charset="0"/>
                <a:ea typeface="Times New Roman" panose="02020603050405020304" pitchFamily="18" charset="0"/>
              </a:rPr>
              <a:t>MSBA Staff</a:t>
            </a:r>
          </a:p>
          <a:p>
            <a:pPr marL="342900" marR="0" lvl="0" indent="-342900">
              <a:spcBef>
                <a:spcPts val="0"/>
              </a:spcBef>
              <a:spcAft>
                <a:spcPts val="0"/>
              </a:spcAft>
              <a:buFont typeface="Arial" panose="020B0604020202020204" pitchFamily="34" charset="0"/>
              <a:buChar char="•"/>
            </a:pPr>
            <a:endParaRPr lang="en-US" sz="2000" dirty="0">
              <a:latin typeface="Calibri" panose="020F0502020204030204" pitchFamily="34" charset="0"/>
              <a:ea typeface="Times New Roman" panose="02020603050405020304" pitchFamily="18" charset="0"/>
            </a:endParaRPr>
          </a:p>
          <a:p>
            <a:pPr lvl="1">
              <a:spcBef>
                <a:spcPts val="0"/>
              </a:spcBef>
              <a:spcAft>
                <a:spcPts val="0"/>
              </a:spcAft>
            </a:pPr>
            <a:endParaRPr lang="en-US" sz="2000" dirty="0">
              <a:latin typeface="Calibri" panose="020F0502020204030204" pitchFamily="34" charset="0"/>
              <a:ea typeface="Times New Roman" panose="02020603050405020304" pitchFamily="18" charset="0"/>
            </a:endParaRPr>
          </a:p>
          <a:p>
            <a:pPr lvl="1">
              <a:spcBef>
                <a:spcPts val="0"/>
              </a:spcBef>
              <a:spcAft>
                <a:spcPts val="0"/>
              </a:spcAft>
            </a:pPr>
            <a:endParaRPr lang="en-US" sz="2000" dirty="0">
              <a:latin typeface="Calibri" panose="020F0502020204030204" pitchFamily="34" charset="0"/>
              <a:ea typeface="Times New Roman" panose="02020603050405020304" pitchFamily="18" charset="0"/>
            </a:endParaRPr>
          </a:p>
          <a:p>
            <a:pPr lvl="1">
              <a:spcBef>
                <a:spcPts val="0"/>
              </a:spcBef>
              <a:spcAft>
                <a:spcPts val="0"/>
              </a:spcAft>
            </a:pPr>
            <a:endParaRPr lang="en-US" sz="20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642883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3FFD5-9A6F-B3BE-7A16-5D99FE300336}"/>
              </a:ext>
            </a:extLst>
          </p:cNvPr>
          <p:cNvSpPr>
            <a:spLocks noGrp="1"/>
          </p:cNvSpPr>
          <p:nvPr>
            <p:ph type="title"/>
          </p:nvPr>
        </p:nvSpPr>
        <p:spPr>
          <a:xfrm>
            <a:off x="1028700" y="33338"/>
            <a:ext cx="7772400" cy="800100"/>
          </a:xfrm>
        </p:spPr>
        <p:txBody>
          <a:bodyPr/>
          <a:lstStyle/>
          <a:p>
            <a:r>
              <a:rPr lang="en-US" dirty="0">
                <a:latin typeface="Calibri" panose="020F0502020204030204" pitchFamily="34" charset="0"/>
                <a:cs typeface="Calibri" panose="020F0502020204030204" pitchFamily="34" charset="0"/>
              </a:rPr>
              <a:t> SOI Filing Period Overview</a:t>
            </a:r>
          </a:p>
        </p:txBody>
      </p:sp>
      <p:sp>
        <p:nvSpPr>
          <p:cNvPr id="3" name="Footer Placeholder 2">
            <a:extLst>
              <a:ext uri="{FF2B5EF4-FFF2-40B4-BE49-F238E27FC236}">
                <a16:creationId xmlns:a16="http://schemas.microsoft.com/office/drawing/2014/main" id="{23011EA4-4DEE-6BC1-B4F6-375F53F0C07B}"/>
              </a:ext>
            </a:extLst>
          </p:cNvPr>
          <p:cNvSpPr>
            <a:spLocks noGrp="1"/>
          </p:cNvSpPr>
          <p:nvPr>
            <p:ph type="ftr" sz="quarter" idx="10"/>
          </p:nvPr>
        </p:nvSpPr>
        <p:spPr/>
        <p:txBody>
          <a:bodyPr/>
          <a:lstStyle/>
          <a:p>
            <a:pPr>
              <a:defRPr/>
            </a:pPr>
            <a:r>
              <a:rPr lang="en-US"/>
              <a:t>www.MassSchoolBuildings.org</a:t>
            </a:r>
            <a:endParaRPr lang="en-US" dirty="0"/>
          </a:p>
        </p:txBody>
      </p:sp>
      <p:sp>
        <p:nvSpPr>
          <p:cNvPr id="4" name="Slide Number Placeholder 3">
            <a:extLst>
              <a:ext uri="{FF2B5EF4-FFF2-40B4-BE49-F238E27FC236}">
                <a16:creationId xmlns:a16="http://schemas.microsoft.com/office/drawing/2014/main" id="{7E08C5C7-4FBF-22B7-50F0-A37031B979B1}"/>
              </a:ext>
            </a:extLst>
          </p:cNvPr>
          <p:cNvSpPr>
            <a:spLocks noGrp="1"/>
          </p:cNvSpPr>
          <p:nvPr>
            <p:ph type="sldNum" sz="quarter" idx="11"/>
          </p:nvPr>
        </p:nvSpPr>
        <p:spPr/>
        <p:txBody>
          <a:bodyPr/>
          <a:lstStyle/>
          <a:p>
            <a:pPr>
              <a:defRPr/>
            </a:pPr>
            <a:fld id="{EF056C4A-62EA-4620-BE05-C0515D94D44C}" type="slidenum">
              <a:rPr lang="en-US" smtClean="0"/>
              <a:pPr>
                <a:defRPr/>
              </a:pPr>
              <a:t>11</a:t>
            </a:fld>
            <a:endParaRPr lang="en-US" dirty="0"/>
          </a:p>
        </p:txBody>
      </p:sp>
      <p:sp>
        <p:nvSpPr>
          <p:cNvPr id="5" name="TextBox 4">
            <a:extLst>
              <a:ext uri="{FF2B5EF4-FFF2-40B4-BE49-F238E27FC236}">
                <a16:creationId xmlns:a16="http://schemas.microsoft.com/office/drawing/2014/main" id="{0C829247-87FB-AB84-DF0C-1078445FAE97}"/>
              </a:ext>
            </a:extLst>
          </p:cNvPr>
          <p:cNvSpPr txBox="1"/>
          <p:nvPr/>
        </p:nvSpPr>
        <p:spPr>
          <a:xfrm>
            <a:off x="685800" y="1128712"/>
            <a:ext cx="7543800" cy="1477328"/>
          </a:xfrm>
          <a:prstGeom prst="rect">
            <a:avLst/>
          </a:prstGeom>
          <a:noFill/>
        </p:spPr>
        <p:txBody>
          <a:bodyPr wrap="square" rtlCol="0">
            <a:spAutoFit/>
          </a:bodyPr>
          <a:lstStyle/>
          <a:p>
            <a:pPr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342900" marR="0" lvl="0" indent="-342900">
              <a:spcBef>
                <a:spcPts val="0"/>
              </a:spcBef>
              <a:spcAft>
                <a:spcPts val="0"/>
              </a:spcAft>
              <a:buFont typeface="Arial" panose="020B0604020202020204" pitchFamily="34" charset="0"/>
              <a:buChar char="•"/>
            </a:pPr>
            <a:r>
              <a:rPr lang="en-US" sz="2400" dirty="0">
                <a:effectLst/>
                <a:latin typeface="Calibri" panose="020F0502020204030204" pitchFamily="34" charset="0"/>
                <a:ea typeface="Times New Roman" panose="02020603050405020304" pitchFamily="18" charset="0"/>
              </a:rPr>
              <a:t>SOI Opening (ARP and Core): Friday, January 12, 2024</a:t>
            </a:r>
            <a:endParaRPr lang="en-US"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sz="2400" dirty="0">
                <a:effectLst/>
                <a:latin typeface="Calibri" panose="020F0502020204030204" pitchFamily="34" charset="0"/>
                <a:ea typeface="Times New Roman" panose="02020603050405020304" pitchFamily="18" charset="0"/>
              </a:rPr>
              <a:t>ARP SOI Closure: Friday, March 1, 2024</a:t>
            </a:r>
            <a:endParaRPr lang="en-US" sz="2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sz="2400" dirty="0">
                <a:effectLst/>
                <a:latin typeface="Calibri" panose="020F0502020204030204" pitchFamily="34" charset="0"/>
                <a:ea typeface="Times New Roman" panose="02020603050405020304" pitchFamily="18" charset="0"/>
              </a:rPr>
              <a:t>Core Program SOI Closure: Friday, April 12, 2024</a:t>
            </a:r>
            <a:endParaRPr lang="en-US"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659305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CC36F-4A41-B3F5-96EE-52F05386AF31}"/>
              </a:ext>
            </a:extLst>
          </p:cNvPr>
          <p:cNvSpPr>
            <a:spLocks noGrp="1"/>
          </p:cNvSpPr>
          <p:nvPr>
            <p:ph type="ctrTitle"/>
          </p:nvPr>
        </p:nvSpPr>
        <p:spPr/>
        <p:txBody>
          <a:bodyPr/>
          <a:lstStyle/>
          <a:p>
            <a:r>
              <a:rPr lang="en-US">
                <a:latin typeface="Calibri"/>
                <a:ea typeface="Calibri"/>
                <a:cs typeface="Calibri"/>
              </a:rPr>
              <a:t>2024 SOI Template Updates</a:t>
            </a:r>
            <a:endParaRPr lang="en-US" dirty="0">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87EE2D23-40DB-B3B6-FCE5-6061147A9074}"/>
              </a:ext>
            </a:extLst>
          </p:cNvPr>
          <p:cNvSpPr>
            <a:spLocks noGrp="1"/>
          </p:cNvSpPr>
          <p:nvPr>
            <p:ph type="sldNum" sz="quarter" idx="10"/>
          </p:nvPr>
        </p:nvSpPr>
        <p:spPr/>
        <p:txBody>
          <a:bodyPr/>
          <a:lstStyle/>
          <a:p>
            <a:pPr>
              <a:defRPr/>
            </a:pPr>
            <a:fld id="{33683223-48BF-4D57-BD8B-1D0A808807FC}" type="slidenum">
              <a:rPr lang="en-US" smtClean="0"/>
              <a:pPr>
                <a:defRPr/>
              </a:pPr>
              <a:t>12</a:t>
            </a:fld>
            <a:endParaRPr lang="en-US" dirty="0"/>
          </a:p>
        </p:txBody>
      </p:sp>
      <p:sp>
        <p:nvSpPr>
          <p:cNvPr id="4" name="Footer Placeholder 3">
            <a:extLst>
              <a:ext uri="{FF2B5EF4-FFF2-40B4-BE49-F238E27FC236}">
                <a16:creationId xmlns:a16="http://schemas.microsoft.com/office/drawing/2014/main" id="{7E8C643A-AB51-0114-BE99-E537A62BDF35}"/>
              </a:ext>
            </a:extLst>
          </p:cNvPr>
          <p:cNvSpPr>
            <a:spLocks noGrp="1"/>
          </p:cNvSpPr>
          <p:nvPr>
            <p:ph type="ftr" sz="quarter" idx="11"/>
          </p:nvPr>
        </p:nvSpPr>
        <p:spPr/>
        <p:txBody>
          <a:bodyPr/>
          <a:lstStyle/>
          <a:p>
            <a:pPr>
              <a:defRPr/>
            </a:pPr>
            <a:r>
              <a:rPr lang="en-US"/>
              <a:t>Massachusetts School Building Authority</a:t>
            </a:r>
            <a:endParaRPr lang="en-US" dirty="0"/>
          </a:p>
        </p:txBody>
      </p:sp>
    </p:spTree>
    <p:extLst>
      <p:ext uri="{BB962C8B-B14F-4D97-AF65-F5344CB8AC3E}">
        <p14:creationId xmlns:p14="http://schemas.microsoft.com/office/powerpoint/2010/main" val="70721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3FFD5-9A6F-B3BE-7A16-5D99FE300336}"/>
              </a:ext>
            </a:extLst>
          </p:cNvPr>
          <p:cNvSpPr>
            <a:spLocks noGrp="1"/>
          </p:cNvSpPr>
          <p:nvPr>
            <p:ph type="title"/>
          </p:nvPr>
        </p:nvSpPr>
        <p:spPr>
          <a:xfrm>
            <a:off x="1028700" y="33338"/>
            <a:ext cx="7772400" cy="800100"/>
          </a:xfrm>
        </p:spPr>
        <p:txBody>
          <a:bodyPr/>
          <a:lstStyle/>
          <a:p>
            <a:r>
              <a:rPr lang="en-US" dirty="0">
                <a:latin typeface="Calibri" panose="020F0502020204030204" pitchFamily="34" charset="0"/>
                <a:cs typeface="Calibri" panose="020F0502020204030204" pitchFamily="34" charset="0"/>
              </a:rPr>
              <a:t> </a:t>
            </a:r>
            <a:r>
              <a:rPr lang="en-US" sz="3600" dirty="0">
                <a:latin typeface="Calibri" panose="020F0502020204030204" pitchFamily="34" charset="0"/>
                <a:ea typeface="Times New Roman" panose="02020603050405020304" pitchFamily="18" charset="0"/>
              </a:rPr>
              <a:t>2024 SOI Template Updates</a:t>
            </a:r>
            <a:endParaRPr lang="en-US" dirty="0">
              <a:latin typeface="Calibri" panose="020F0502020204030204" pitchFamily="34" charset="0"/>
              <a:cs typeface="Calibri" panose="020F0502020204030204" pitchFamily="34" charset="0"/>
            </a:endParaRPr>
          </a:p>
        </p:txBody>
      </p:sp>
      <p:sp>
        <p:nvSpPr>
          <p:cNvPr id="3" name="Footer Placeholder 2">
            <a:extLst>
              <a:ext uri="{FF2B5EF4-FFF2-40B4-BE49-F238E27FC236}">
                <a16:creationId xmlns:a16="http://schemas.microsoft.com/office/drawing/2014/main" id="{23011EA4-4DEE-6BC1-B4F6-375F53F0C07B}"/>
              </a:ext>
            </a:extLst>
          </p:cNvPr>
          <p:cNvSpPr>
            <a:spLocks noGrp="1"/>
          </p:cNvSpPr>
          <p:nvPr>
            <p:ph type="ftr" sz="quarter" idx="10"/>
          </p:nvPr>
        </p:nvSpPr>
        <p:spPr/>
        <p:txBody>
          <a:bodyPr/>
          <a:lstStyle/>
          <a:p>
            <a:pPr>
              <a:defRPr/>
            </a:pPr>
            <a:r>
              <a:rPr lang="en-US" dirty="0"/>
              <a:t>www.MassSchoolBuildings.org</a:t>
            </a:r>
          </a:p>
        </p:txBody>
      </p:sp>
      <p:sp>
        <p:nvSpPr>
          <p:cNvPr id="4" name="Slide Number Placeholder 3">
            <a:extLst>
              <a:ext uri="{FF2B5EF4-FFF2-40B4-BE49-F238E27FC236}">
                <a16:creationId xmlns:a16="http://schemas.microsoft.com/office/drawing/2014/main" id="{7E08C5C7-4FBF-22B7-50F0-A37031B979B1}"/>
              </a:ext>
            </a:extLst>
          </p:cNvPr>
          <p:cNvSpPr>
            <a:spLocks noGrp="1"/>
          </p:cNvSpPr>
          <p:nvPr>
            <p:ph type="sldNum" sz="quarter" idx="11"/>
          </p:nvPr>
        </p:nvSpPr>
        <p:spPr/>
        <p:txBody>
          <a:bodyPr/>
          <a:lstStyle/>
          <a:p>
            <a:pPr>
              <a:defRPr/>
            </a:pPr>
            <a:fld id="{EF056C4A-62EA-4620-BE05-C0515D94D44C}" type="slidenum">
              <a:rPr lang="en-US" smtClean="0"/>
              <a:pPr>
                <a:defRPr/>
              </a:pPr>
              <a:t>13</a:t>
            </a:fld>
            <a:endParaRPr lang="en-US" dirty="0"/>
          </a:p>
        </p:txBody>
      </p:sp>
      <p:sp>
        <p:nvSpPr>
          <p:cNvPr id="5" name="TextBox 4">
            <a:extLst>
              <a:ext uri="{FF2B5EF4-FFF2-40B4-BE49-F238E27FC236}">
                <a16:creationId xmlns:a16="http://schemas.microsoft.com/office/drawing/2014/main" id="{0C829247-87FB-AB84-DF0C-1078445FAE97}"/>
              </a:ext>
            </a:extLst>
          </p:cNvPr>
          <p:cNvSpPr txBox="1"/>
          <p:nvPr/>
        </p:nvSpPr>
        <p:spPr>
          <a:xfrm>
            <a:off x="171450" y="873423"/>
            <a:ext cx="8801100" cy="3539430"/>
          </a:xfrm>
          <a:prstGeom prst="rect">
            <a:avLst/>
          </a:prstGeom>
          <a:noFill/>
        </p:spPr>
        <p:txBody>
          <a:bodyPr wrap="square" rtlCol="0">
            <a:spAutoFit/>
          </a:bodyPr>
          <a:lstStyle/>
          <a:p>
            <a:pPr marL="342900" marR="0" lvl="0" indent="-342900">
              <a:spcBef>
                <a:spcPts val="0"/>
              </a:spcBef>
              <a:spcAft>
                <a:spcPts val="0"/>
              </a:spcAft>
              <a:buFont typeface="Arial" panose="020B0604020202020204" pitchFamily="34" charset="0"/>
              <a:buChar char="•"/>
            </a:pPr>
            <a:r>
              <a:rPr lang="en-US" sz="2400" dirty="0">
                <a:effectLst/>
                <a:latin typeface="Calibri" panose="020F0502020204030204" pitchFamily="34" charset="0"/>
                <a:ea typeface="Times New Roman" panose="02020603050405020304" pitchFamily="18" charset="0"/>
              </a:rPr>
              <a:t>SOI </a:t>
            </a:r>
            <a:r>
              <a:rPr lang="en-US" sz="2400" dirty="0">
                <a:latin typeface="Calibri" panose="020F0502020204030204" pitchFamily="34" charset="0"/>
                <a:ea typeface="Times New Roman" panose="02020603050405020304" pitchFamily="18" charset="0"/>
              </a:rPr>
              <a:t>Template revamped and available for filing in 2024</a:t>
            </a:r>
          </a:p>
          <a:p>
            <a:pPr marL="800100" lvl="1" indent="-342900">
              <a:spcBef>
                <a:spcPts val="0"/>
              </a:spcBef>
              <a:spcAft>
                <a:spcPts val="0"/>
              </a:spcAft>
              <a:buFont typeface="Arial" panose="020B0604020202020204" pitchFamily="34" charset="0"/>
              <a:buChar char="•"/>
            </a:pPr>
            <a:r>
              <a:rPr lang="en-US" sz="2200" dirty="0">
                <a:latin typeface="Calibri" panose="020F0502020204030204" pitchFamily="34" charset="0"/>
                <a:ea typeface="Times New Roman" panose="02020603050405020304" pitchFamily="18" charset="0"/>
              </a:rPr>
              <a:t>Changes impacting districts is minimal and pertain to consolidating questions to better streamline the SOI </a:t>
            </a:r>
          </a:p>
          <a:p>
            <a:pPr marR="0" lvl="0">
              <a:spcBef>
                <a:spcPts val="0"/>
              </a:spcBef>
              <a:spcAft>
                <a:spcPts val="0"/>
              </a:spcAft>
            </a:pPr>
            <a:endParaRPr lang="en-US" sz="8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Pre-population for SOIs filed in 2023 available, including if filing for the ARP in 2024. Please note the district must do the following to the 2023 data in the 2024 SOI:</a:t>
            </a:r>
          </a:p>
          <a:p>
            <a:pPr marL="1371600" lvl="2" indent="-457200">
              <a:spcBef>
                <a:spcPts val="0"/>
              </a:spcBef>
              <a:spcAft>
                <a:spcPts val="0"/>
              </a:spcAft>
              <a:buFont typeface="+mj-lt"/>
              <a:buAutoNum type="arabicPeriod"/>
            </a:pPr>
            <a:r>
              <a:rPr lang="en-US" sz="2200" dirty="0">
                <a:latin typeface="Calibri" panose="020F0502020204030204" pitchFamily="34" charset="0"/>
                <a:ea typeface="Calibri" panose="020F0502020204030204" pitchFamily="34" charset="0"/>
              </a:rPr>
              <a:t>Select Program Type </a:t>
            </a:r>
          </a:p>
          <a:p>
            <a:pPr marL="1371600" lvl="2" indent="-457200">
              <a:spcBef>
                <a:spcPts val="0"/>
              </a:spcBef>
              <a:spcAft>
                <a:spcPts val="0"/>
              </a:spcAft>
              <a:buFont typeface="+mj-lt"/>
              <a:buAutoNum type="arabicPeriod"/>
            </a:pPr>
            <a:r>
              <a:rPr lang="en-US" sz="2200" dirty="0">
                <a:effectLst/>
                <a:latin typeface="Calibri" panose="020F0502020204030204" pitchFamily="34" charset="0"/>
                <a:ea typeface="Calibri" panose="020F0502020204030204" pitchFamily="34" charset="0"/>
              </a:rPr>
              <a:t>Res</a:t>
            </a:r>
            <a:r>
              <a:rPr lang="en-US" sz="2200" dirty="0">
                <a:latin typeface="Calibri" panose="020F0502020204030204" pitchFamily="34" charset="0"/>
                <a:ea typeface="Calibri" panose="020F0502020204030204" pitchFamily="34" charset="0"/>
              </a:rPr>
              <a:t>elect Statutory Priorities</a:t>
            </a:r>
            <a:endParaRPr lang="en-US" sz="2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Arial" panose="020B0604020202020204" pitchFamily="34" charset="0"/>
              <a:buChar char="•"/>
            </a:pPr>
            <a:endParaRPr lang="en-US" sz="800" dirty="0">
              <a:effectLst/>
              <a:latin typeface="Calibri" panose="020F0502020204030204" pitchFamily="34" charset="0"/>
              <a:ea typeface="Calibri" panose="020F0502020204030204" pitchFamily="34" charset="0"/>
            </a:endParaRPr>
          </a:p>
          <a:p>
            <a:pPr marL="342900" indent="-342900">
              <a:spcBef>
                <a:spcPts val="0"/>
              </a:spcBef>
              <a:spcAft>
                <a:spcPts val="0"/>
              </a:spcAft>
              <a:buFont typeface="Arial" panose="020B0604020202020204" pitchFamily="34" charset="0"/>
              <a:buChar char="•"/>
            </a:pPr>
            <a:endParaRPr lang="en-US" sz="800" dirty="0">
              <a:latin typeface="Calibri" panose="020F0502020204030204" pitchFamily="34" charset="0"/>
              <a:ea typeface="Calibri" panose="020F0502020204030204" pitchFamily="34" charset="0"/>
            </a:endParaRPr>
          </a:p>
          <a:p>
            <a:pPr>
              <a:spcBef>
                <a:spcPts val="0"/>
              </a:spcBef>
              <a:spcAft>
                <a:spcPts val="0"/>
              </a:spcAft>
            </a:pPr>
            <a:endParaRPr lang="en-US" sz="800" dirty="0">
              <a:latin typeface="Calibri" panose="020F0502020204030204" pitchFamily="34" charset="0"/>
              <a:ea typeface="Calibri" panose="020F0502020204030204" pitchFamily="34" charset="0"/>
            </a:endParaRPr>
          </a:p>
          <a:p>
            <a:pPr>
              <a:spcBef>
                <a:spcPts val="0"/>
              </a:spcBef>
              <a:spcAft>
                <a:spcPts val="0"/>
              </a:spcAft>
            </a:pPr>
            <a:endParaRPr lang="en-US" sz="8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31277189"/>
      </p:ext>
    </p:extLst>
  </p:cSld>
  <p:clrMapOvr>
    <a:masterClrMapping/>
  </p:clrMapOvr>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3C9C0-A12A-064B-7CA3-C89E9D13EBFA}"/>
              </a:ext>
            </a:extLst>
          </p:cNvPr>
          <p:cNvSpPr>
            <a:spLocks noGrp="1"/>
          </p:cNvSpPr>
          <p:nvPr>
            <p:ph type="title"/>
          </p:nvPr>
        </p:nvSpPr>
        <p:spPr>
          <a:xfrm>
            <a:off x="1028700" y="33338"/>
            <a:ext cx="8001000" cy="800100"/>
          </a:xfrm>
        </p:spPr>
        <p:txBody>
          <a:bodyPr/>
          <a:lstStyle/>
          <a:p>
            <a:pPr algn="ctr"/>
            <a:r>
              <a:rPr lang="en-US" sz="3200" dirty="0">
                <a:latin typeface="Calibri" panose="020F0502020204030204" pitchFamily="34" charset="0"/>
                <a:cs typeface="Calibri" panose="020F0502020204030204" pitchFamily="34" charset="0"/>
              </a:rPr>
              <a:t>Core Program Potential Project Timeline</a:t>
            </a:r>
          </a:p>
        </p:txBody>
      </p:sp>
      <p:sp>
        <p:nvSpPr>
          <p:cNvPr id="3" name="Footer Placeholder 2">
            <a:extLst>
              <a:ext uri="{FF2B5EF4-FFF2-40B4-BE49-F238E27FC236}">
                <a16:creationId xmlns:a16="http://schemas.microsoft.com/office/drawing/2014/main" id="{605C7912-8B8D-0FC7-72AA-4DE6D02292D8}"/>
              </a:ext>
            </a:extLst>
          </p:cNvPr>
          <p:cNvSpPr>
            <a:spLocks noGrp="1"/>
          </p:cNvSpPr>
          <p:nvPr>
            <p:ph type="ftr" sz="quarter" idx="10"/>
          </p:nvPr>
        </p:nvSpPr>
        <p:spPr/>
        <p:txBody>
          <a:bodyPr/>
          <a:lstStyle/>
          <a:p>
            <a:pPr>
              <a:defRPr/>
            </a:pPr>
            <a:r>
              <a:rPr lang="en-US"/>
              <a:t>www.MassSchoolBuildings.org</a:t>
            </a:r>
            <a:endParaRPr lang="en-US" dirty="0"/>
          </a:p>
        </p:txBody>
      </p:sp>
      <p:sp>
        <p:nvSpPr>
          <p:cNvPr id="4" name="Slide Number Placeholder 3">
            <a:extLst>
              <a:ext uri="{FF2B5EF4-FFF2-40B4-BE49-F238E27FC236}">
                <a16:creationId xmlns:a16="http://schemas.microsoft.com/office/drawing/2014/main" id="{B702FB74-8303-6096-BCCD-9462370BF529}"/>
              </a:ext>
            </a:extLst>
          </p:cNvPr>
          <p:cNvSpPr>
            <a:spLocks noGrp="1"/>
          </p:cNvSpPr>
          <p:nvPr>
            <p:ph type="sldNum" sz="quarter" idx="11"/>
          </p:nvPr>
        </p:nvSpPr>
        <p:spPr/>
        <p:txBody>
          <a:bodyPr/>
          <a:lstStyle/>
          <a:p>
            <a:pPr>
              <a:defRPr/>
            </a:pPr>
            <a:fld id="{EF056C4A-62EA-4620-BE05-C0515D94D44C}" type="slidenum">
              <a:rPr lang="en-US" smtClean="0"/>
              <a:pPr>
                <a:defRPr/>
              </a:pPr>
              <a:t>14</a:t>
            </a:fld>
            <a:endParaRPr lang="en-US" dirty="0"/>
          </a:p>
        </p:txBody>
      </p:sp>
      <p:sp>
        <p:nvSpPr>
          <p:cNvPr id="5" name="TextBox 4">
            <a:extLst>
              <a:ext uri="{FF2B5EF4-FFF2-40B4-BE49-F238E27FC236}">
                <a16:creationId xmlns:a16="http://schemas.microsoft.com/office/drawing/2014/main" id="{8FBFBA8B-3428-F05E-24C6-F1EB74C52084}"/>
              </a:ext>
            </a:extLst>
          </p:cNvPr>
          <p:cNvSpPr txBox="1"/>
          <p:nvPr/>
        </p:nvSpPr>
        <p:spPr>
          <a:xfrm>
            <a:off x="342900" y="1543050"/>
            <a:ext cx="8572500" cy="1877437"/>
          </a:xfrm>
          <a:prstGeom prst="rect">
            <a:avLst/>
          </a:prstGeom>
          <a:noFill/>
        </p:spPr>
        <p:txBody>
          <a:bodyPr wrap="square" lIns="91440" tIns="45720" rIns="91440" bIns="45720" rtlCol="0" anchor="t">
            <a:spAutoFit/>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342900" indent="-342900">
              <a:spcBef>
                <a:spcPts val="0"/>
              </a:spcBef>
              <a:spcAft>
                <a:spcPts val="0"/>
              </a:spcAft>
              <a:buFont typeface="Arial" panose="020B0604020202020204" pitchFamily="34" charset="0"/>
              <a:buChar char="•"/>
            </a:pPr>
            <a:r>
              <a:rPr lang="en-US" sz="2500" dirty="0">
                <a:latin typeface="Calibri"/>
                <a:ea typeface="Times New Roman" panose="02020603050405020304" pitchFamily="18" charset="0"/>
                <a:cs typeface="Arial"/>
              </a:rPr>
              <a:t>Core Program SOI Filing Deadline: Friday, April 12, 2024</a:t>
            </a:r>
          </a:p>
          <a:p>
            <a:pPr marL="342900" indent="-342900">
              <a:spcBef>
                <a:spcPts val="0"/>
              </a:spcBef>
              <a:spcAft>
                <a:spcPts val="0"/>
              </a:spcAft>
              <a:buFont typeface="Arial" panose="020B0604020202020204" pitchFamily="34" charset="0"/>
              <a:buChar char="•"/>
            </a:pPr>
            <a:r>
              <a:rPr lang="en-US" sz="2500" dirty="0">
                <a:effectLst/>
                <a:latin typeface="Calibri"/>
                <a:ea typeface="Times New Roman" panose="02020603050405020304" pitchFamily="18" charset="0"/>
                <a:cs typeface="Arial"/>
              </a:rPr>
              <a:t>Staff </a:t>
            </a:r>
            <a:r>
              <a:rPr lang="en-US" sz="2500" dirty="0">
                <a:latin typeface="Calibri"/>
                <a:ea typeface="Times New Roman" panose="02020603050405020304" pitchFamily="18" charset="0"/>
                <a:cs typeface="Arial"/>
              </a:rPr>
              <a:t>Review/Due Diligence: April-July 2024</a:t>
            </a:r>
          </a:p>
          <a:p>
            <a:pPr marL="342900" indent="-342900">
              <a:spcBef>
                <a:spcPts val="0"/>
              </a:spcBef>
              <a:spcAft>
                <a:spcPts val="0"/>
              </a:spcAft>
              <a:buFont typeface="Arial" panose="020B0604020202020204" pitchFamily="34" charset="0"/>
              <a:buChar char="•"/>
            </a:pPr>
            <a:r>
              <a:rPr lang="en-US" sz="2500" dirty="0">
                <a:effectLst/>
                <a:latin typeface="Calibri"/>
                <a:ea typeface="Times New Roman" panose="02020603050405020304" pitchFamily="18" charset="0"/>
                <a:cs typeface="Arial"/>
              </a:rPr>
              <a:t>Senior Study Visits/Due </a:t>
            </a:r>
            <a:r>
              <a:rPr lang="en-US" sz="2500" dirty="0">
                <a:latin typeface="Calibri"/>
                <a:ea typeface="Times New Roman" panose="02020603050405020304" pitchFamily="18" charset="0"/>
                <a:cs typeface="Arial"/>
              </a:rPr>
              <a:t>Diligence: August-October</a:t>
            </a:r>
            <a:r>
              <a:rPr lang="en-US" sz="2500" dirty="0">
                <a:effectLst/>
                <a:latin typeface="Calibri"/>
                <a:ea typeface="Times New Roman" panose="02020603050405020304" pitchFamily="18" charset="0"/>
                <a:cs typeface="Arial"/>
              </a:rPr>
              <a:t> 2024</a:t>
            </a:r>
          </a:p>
          <a:p>
            <a:pPr marL="342900" indent="-342900">
              <a:spcBef>
                <a:spcPts val="0"/>
              </a:spcBef>
              <a:spcAft>
                <a:spcPts val="0"/>
              </a:spcAft>
              <a:buFont typeface="Arial" panose="020B0604020202020204" pitchFamily="34" charset="0"/>
              <a:buChar char="•"/>
            </a:pPr>
            <a:r>
              <a:rPr lang="en-US" sz="2500" dirty="0">
                <a:latin typeface="Calibri"/>
                <a:ea typeface="Times New Roman" panose="02020603050405020304" pitchFamily="18" charset="0"/>
                <a:cs typeface="Arial"/>
              </a:rPr>
              <a:t>Anticipated Invitations by MSBA Board: December 2024</a:t>
            </a:r>
          </a:p>
        </p:txBody>
      </p:sp>
    </p:spTree>
    <p:extLst>
      <p:ext uri="{BB962C8B-B14F-4D97-AF65-F5344CB8AC3E}">
        <p14:creationId xmlns:p14="http://schemas.microsoft.com/office/powerpoint/2010/main" val="893903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CC36F-4A41-B3F5-96EE-52F05386AF31}"/>
              </a:ext>
            </a:extLst>
          </p:cNvPr>
          <p:cNvSpPr>
            <a:spLocks noGrp="1"/>
          </p:cNvSpPr>
          <p:nvPr>
            <p:ph type="ctrTitle"/>
          </p:nvPr>
        </p:nvSpPr>
        <p:spPr>
          <a:xfrm>
            <a:off x="571500" y="837009"/>
            <a:ext cx="8915400" cy="1559719"/>
          </a:xfrm>
        </p:spPr>
        <p:txBody>
          <a:bodyPr/>
          <a:lstStyle/>
          <a:p>
            <a:pPr algn="ctr"/>
            <a:r>
              <a:rPr lang="en-US" dirty="0">
                <a:latin typeface="Calibri" panose="020F0502020204030204" pitchFamily="34" charset="0"/>
                <a:cs typeface="Calibri" panose="020F0502020204030204" pitchFamily="34" charset="0"/>
              </a:rPr>
              <a:t>Top Ten Tips for Drafting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and Filing SOIs</a:t>
            </a:r>
          </a:p>
        </p:txBody>
      </p:sp>
      <p:sp>
        <p:nvSpPr>
          <p:cNvPr id="3" name="Slide Number Placeholder 2">
            <a:extLst>
              <a:ext uri="{FF2B5EF4-FFF2-40B4-BE49-F238E27FC236}">
                <a16:creationId xmlns:a16="http://schemas.microsoft.com/office/drawing/2014/main" id="{87EE2D23-40DB-B3B6-FCE5-6061147A9074}"/>
              </a:ext>
            </a:extLst>
          </p:cNvPr>
          <p:cNvSpPr>
            <a:spLocks noGrp="1"/>
          </p:cNvSpPr>
          <p:nvPr>
            <p:ph type="sldNum" sz="quarter" idx="10"/>
          </p:nvPr>
        </p:nvSpPr>
        <p:spPr/>
        <p:txBody>
          <a:bodyPr/>
          <a:lstStyle/>
          <a:p>
            <a:pPr>
              <a:defRPr/>
            </a:pPr>
            <a:fld id="{33683223-48BF-4D57-BD8B-1D0A808807FC}" type="slidenum">
              <a:rPr lang="en-US" smtClean="0"/>
              <a:pPr>
                <a:defRPr/>
              </a:pPr>
              <a:t>15</a:t>
            </a:fld>
            <a:endParaRPr lang="en-US" dirty="0"/>
          </a:p>
        </p:txBody>
      </p:sp>
      <p:sp>
        <p:nvSpPr>
          <p:cNvPr id="4" name="Footer Placeholder 3">
            <a:extLst>
              <a:ext uri="{FF2B5EF4-FFF2-40B4-BE49-F238E27FC236}">
                <a16:creationId xmlns:a16="http://schemas.microsoft.com/office/drawing/2014/main" id="{7E8C643A-AB51-0114-BE99-E537A62BDF35}"/>
              </a:ext>
            </a:extLst>
          </p:cNvPr>
          <p:cNvSpPr>
            <a:spLocks noGrp="1"/>
          </p:cNvSpPr>
          <p:nvPr>
            <p:ph type="ftr" sz="quarter" idx="11"/>
          </p:nvPr>
        </p:nvSpPr>
        <p:spPr/>
        <p:txBody>
          <a:bodyPr/>
          <a:lstStyle/>
          <a:p>
            <a:pPr>
              <a:defRPr/>
            </a:pPr>
            <a:r>
              <a:rPr lang="en-US"/>
              <a:t>Massachusetts School Building Authority</a:t>
            </a:r>
            <a:endParaRPr lang="en-US" dirty="0"/>
          </a:p>
        </p:txBody>
      </p:sp>
    </p:spTree>
    <p:extLst>
      <p:ext uri="{BB962C8B-B14F-4D97-AF65-F5344CB8AC3E}">
        <p14:creationId xmlns:p14="http://schemas.microsoft.com/office/powerpoint/2010/main" val="3189050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3FFD5-9A6F-B3BE-7A16-5D99FE300336}"/>
              </a:ext>
            </a:extLst>
          </p:cNvPr>
          <p:cNvSpPr>
            <a:spLocks noGrp="1"/>
          </p:cNvSpPr>
          <p:nvPr>
            <p:ph type="title"/>
          </p:nvPr>
        </p:nvSpPr>
        <p:spPr>
          <a:xfrm>
            <a:off x="800100" y="11036"/>
            <a:ext cx="8343900" cy="800100"/>
          </a:xfrm>
        </p:spPr>
        <p:txBody>
          <a:bodyPr/>
          <a:lstStyle/>
          <a:p>
            <a:r>
              <a:rPr lang="en-US" dirty="0">
                <a:latin typeface="Calibri" panose="020F0502020204030204" pitchFamily="34" charset="0"/>
                <a:cs typeface="Calibri" panose="020F0502020204030204" pitchFamily="34" charset="0"/>
              </a:rPr>
              <a:t> </a:t>
            </a:r>
            <a:r>
              <a:rPr lang="en-US" sz="3000" dirty="0">
                <a:latin typeface="Calibri" panose="020F0502020204030204" pitchFamily="34" charset="0"/>
                <a:ea typeface="Times New Roman" panose="02020603050405020304" pitchFamily="18" charset="0"/>
              </a:rPr>
              <a:t>Considerations When Drafting and Filing an SOI</a:t>
            </a:r>
            <a:endParaRPr lang="en-US" sz="3000" dirty="0">
              <a:latin typeface="Calibri" panose="020F0502020204030204" pitchFamily="34" charset="0"/>
              <a:cs typeface="Calibri" panose="020F0502020204030204" pitchFamily="34" charset="0"/>
            </a:endParaRPr>
          </a:p>
        </p:txBody>
      </p:sp>
      <p:sp>
        <p:nvSpPr>
          <p:cNvPr id="3" name="Footer Placeholder 2">
            <a:extLst>
              <a:ext uri="{FF2B5EF4-FFF2-40B4-BE49-F238E27FC236}">
                <a16:creationId xmlns:a16="http://schemas.microsoft.com/office/drawing/2014/main" id="{23011EA4-4DEE-6BC1-B4F6-375F53F0C07B}"/>
              </a:ext>
            </a:extLst>
          </p:cNvPr>
          <p:cNvSpPr>
            <a:spLocks noGrp="1"/>
          </p:cNvSpPr>
          <p:nvPr>
            <p:ph type="ftr" sz="quarter" idx="10"/>
          </p:nvPr>
        </p:nvSpPr>
        <p:spPr/>
        <p:txBody>
          <a:bodyPr/>
          <a:lstStyle/>
          <a:p>
            <a:pPr>
              <a:defRPr/>
            </a:pPr>
            <a:r>
              <a:rPr lang="en-US"/>
              <a:t>www.MassSchoolBuildings.org</a:t>
            </a:r>
            <a:endParaRPr lang="en-US" dirty="0"/>
          </a:p>
        </p:txBody>
      </p:sp>
      <p:sp>
        <p:nvSpPr>
          <p:cNvPr id="4" name="Slide Number Placeholder 3">
            <a:extLst>
              <a:ext uri="{FF2B5EF4-FFF2-40B4-BE49-F238E27FC236}">
                <a16:creationId xmlns:a16="http://schemas.microsoft.com/office/drawing/2014/main" id="{7E08C5C7-4FBF-22B7-50F0-A37031B979B1}"/>
              </a:ext>
            </a:extLst>
          </p:cNvPr>
          <p:cNvSpPr>
            <a:spLocks noGrp="1"/>
          </p:cNvSpPr>
          <p:nvPr>
            <p:ph type="sldNum" sz="quarter" idx="11"/>
          </p:nvPr>
        </p:nvSpPr>
        <p:spPr/>
        <p:txBody>
          <a:bodyPr/>
          <a:lstStyle/>
          <a:p>
            <a:pPr>
              <a:defRPr/>
            </a:pPr>
            <a:fld id="{EF056C4A-62EA-4620-BE05-C0515D94D44C}" type="slidenum">
              <a:rPr lang="en-US" smtClean="0"/>
              <a:pPr>
                <a:defRPr/>
              </a:pPr>
              <a:t>16</a:t>
            </a:fld>
            <a:endParaRPr lang="en-US" dirty="0"/>
          </a:p>
        </p:txBody>
      </p:sp>
      <p:sp>
        <p:nvSpPr>
          <p:cNvPr id="5" name="TextBox 4">
            <a:extLst>
              <a:ext uri="{FF2B5EF4-FFF2-40B4-BE49-F238E27FC236}">
                <a16:creationId xmlns:a16="http://schemas.microsoft.com/office/drawing/2014/main" id="{0C829247-87FB-AB84-DF0C-1078445FAE97}"/>
              </a:ext>
            </a:extLst>
          </p:cNvPr>
          <p:cNvSpPr txBox="1"/>
          <p:nvPr/>
        </p:nvSpPr>
        <p:spPr>
          <a:xfrm>
            <a:off x="342900" y="1299918"/>
            <a:ext cx="8801100" cy="2954655"/>
          </a:xfrm>
          <a:prstGeom prst="rect">
            <a:avLst/>
          </a:prstGeom>
          <a:noFill/>
        </p:spPr>
        <p:txBody>
          <a:bodyPr wrap="square" lIns="91440" tIns="45720" rIns="91440" bIns="45720" rtlCol="0" anchor="t">
            <a:spAutoFit/>
          </a:bodyPr>
          <a:lstStyle/>
          <a:p>
            <a:pPr marL="457200" marR="0" indent="-457200">
              <a:spcBef>
                <a:spcPts val="0"/>
              </a:spcBef>
              <a:spcAft>
                <a:spcPts val="0"/>
              </a:spcAft>
              <a:buFont typeface="+mj-lt"/>
              <a:buAutoNum type="arabicPeriod"/>
            </a:pPr>
            <a:r>
              <a:rPr lang="en-US" dirty="0">
                <a:effectLst/>
                <a:latin typeface="Calibri" panose="020F0502020204030204" pitchFamily="34" charset="0"/>
                <a:ea typeface="Calibri" panose="020F0502020204030204" pitchFamily="34" charset="0"/>
              </a:rPr>
              <a:t>Program Type</a:t>
            </a:r>
          </a:p>
          <a:p>
            <a:pPr marL="914400" lvl="1" indent="-457200">
              <a:spcBef>
                <a:spcPts val="0"/>
              </a:spcBef>
              <a:spcAft>
                <a:spcPts val="0"/>
              </a:spcAft>
              <a:buFont typeface="Arial" panose="020B0604020202020204" pitchFamily="34" charset="0"/>
              <a:buChar char="•"/>
            </a:pPr>
            <a:r>
              <a:rPr lang="en-US" sz="2600" dirty="0">
                <a:effectLst/>
                <a:latin typeface="Calibri"/>
                <a:ea typeface="Calibri" panose="020F0502020204030204" pitchFamily="34" charset="0"/>
                <a:cs typeface="Arial"/>
              </a:rPr>
              <a:t>Core Program considers </a:t>
            </a:r>
            <a:r>
              <a:rPr lang="en-US" sz="2600" dirty="0">
                <a:latin typeface="Calibri"/>
                <a:ea typeface="Calibri" panose="020F0502020204030204" pitchFamily="34" charset="0"/>
                <a:cs typeface="Arial"/>
              </a:rPr>
              <a:t>all building deficiencies</a:t>
            </a:r>
            <a:r>
              <a:rPr lang="en-US" sz="2600" dirty="0">
                <a:effectLst/>
                <a:latin typeface="Calibri"/>
                <a:ea typeface="Calibri" panose="020F0502020204030204" pitchFamily="34" charset="0"/>
                <a:cs typeface="Arial"/>
              </a:rPr>
              <a:t> </a:t>
            </a:r>
            <a:r>
              <a:rPr lang="en-US" sz="2600" dirty="0">
                <a:latin typeface="Calibri"/>
                <a:ea typeface="Calibri" panose="020F0502020204030204" pitchFamily="34" charset="0"/>
                <a:cs typeface="Arial"/>
              </a:rPr>
              <a:t>plus</a:t>
            </a:r>
            <a:r>
              <a:rPr lang="en-US" sz="2600" dirty="0">
                <a:effectLst/>
                <a:latin typeface="Calibri"/>
                <a:ea typeface="Calibri" panose="020F0502020204030204" pitchFamily="34" charset="0"/>
                <a:cs typeface="Arial"/>
              </a:rPr>
              <a:t> enrollment and program deficiencies</a:t>
            </a:r>
            <a:r>
              <a:rPr lang="en-US" sz="2600" dirty="0">
                <a:latin typeface="Calibri"/>
                <a:ea typeface="Calibri" panose="020F0502020204030204" pitchFamily="34" charset="0"/>
                <a:cs typeface="Arial"/>
              </a:rPr>
              <a:t> </a:t>
            </a:r>
            <a:endParaRPr lang="en-US" sz="2600" dirty="0">
              <a:effectLst/>
              <a:latin typeface="Calibri"/>
              <a:ea typeface="Calibri" panose="020F0502020204030204" pitchFamily="34" charset="0"/>
            </a:endParaRPr>
          </a:p>
          <a:p>
            <a:pPr lvl="1">
              <a:spcBef>
                <a:spcPts val="0"/>
              </a:spcBef>
              <a:spcAft>
                <a:spcPts val="0"/>
              </a:spcAft>
            </a:pPr>
            <a:endParaRPr lang="en-US" sz="2600" dirty="0">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rPr>
              <a:t>Obtaining Access to the SOI System</a:t>
            </a:r>
          </a:p>
          <a:p>
            <a:pPr marL="914400" lvl="1" indent="-457200">
              <a:spcBef>
                <a:spcPts val="0"/>
              </a:spcBef>
              <a:spcAft>
                <a:spcPts val="0"/>
              </a:spcAft>
              <a:buFont typeface="Arial" panose="020B0604020202020204" pitchFamily="34" charset="0"/>
              <a:buChar char="•"/>
            </a:pPr>
            <a:r>
              <a:rPr lang="en-US" sz="2600" dirty="0">
                <a:effectLst/>
                <a:latin typeface="Calibri" panose="020F0502020204030204" pitchFamily="34" charset="0"/>
                <a:ea typeface="Calibri" panose="020F0502020204030204" pitchFamily="34" charset="0"/>
              </a:rPr>
              <a:t>Live demonstration during Roundtable</a:t>
            </a:r>
            <a:r>
              <a:rPr lang="en-US" sz="2600" dirty="0">
                <a:latin typeface="Calibri" panose="020F0502020204030204" pitchFamily="34" charset="0"/>
                <a:ea typeface="Calibri" panose="020F0502020204030204" pitchFamily="34" charset="0"/>
              </a:rPr>
              <a:t>:</a:t>
            </a:r>
            <a:r>
              <a:rPr lang="en-US" sz="2600" dirty="0">
                <a:effectLst/>
                <a:latin typeface="Calibri" panose="020F0502020204030204" pitchFamily="34" charset="0"/>
                <a:ea typeface="Calibri" panose="020F0502020204030204" pitchFamily="34" charset="0"/>
              </a:rPr>
              <a:t> obtaining access</a:t>
            </a:r>
          </a:p>
          <a:p>
            <a:pPr marL="914400" lvl="1" indent="-457200">
              <a:spcBef>
                <a:spcPts val="0"/>
              </a:spcBef>
              <a:spcAft>
                <a:spcPts val="0"/>
              </a:spcAft>
              <a:buFont typeface="Arial" panose="020B0604020202020204" pitchFamily="34" charset="0"/>
              <a:buChar char="•"/>
            </a:pPr>
            <a:r>
              <a:rPr lang="en-US" sz="2600" dirty="0">
                <a:latin typeface="Calibri" panose="020F0502020204030204" pitchFamily="34" charset="0"/>
                <a:ea typeface="Calibri" panose="020F0502020204030204" pitchFamily="34" charset="0"/>
              </a:rPr>
              <a:t>Live demonstration during Roundtable: pre-populating</a:t>
            </a:r>
            <a:endParaRPr lang="en-US" sz="2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31282336"/>
      </p:ext>
    </p:extLst>
  </p:cSld>
  <p:clrMapOvr>
    <a:masterClrMapping/>
  </p:clrMapOvr>
  <p:extLst>
    <p:ext uri="{6950BFC3-D8DA-4A85-94F7-54DA5524770B}">
      <p188:commentRel xmlns:p188="http://schemas.microsoft.com/office/powerpoint/2018/8/main" r:id="rId2"/>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3FFD5-9A6F-B3BE-7A16-5D99FE300336}"/>
              </a:ext>
            </a:extLst>
          </p:cNvPr>
          <p:cNvSpPr>
            <a:spLocks noGrp="1"/>
          </p:cNvSpPr>
          <p:nvPr>
            <p:ph type="title"/>
          </p:nvPr>
        </p:nvSpPr>
        <p:spPr>
          <a:xfrm>
            <a:off x="800100" y="11036"/>
            <a:ext cx="8343900" cy="800100"/>
          </a:xfrm>
        </p:spPr>
        <p:txBody>
          <a:bodyPr/>
          <a:lstStyle/>
          <a:p>
            <a:r>
              <a:rPr lang="en-US" sz="3000" dirty="0">
                <a:latin typeface="Calibri" panose="020F0502020204030204" pitchFamily="34" charset="0"/>
                <a:ea typeface="Times New Roman" panose="02020603050405020304" pitchFamily="18" charset="0"/>
              </a:rPr>
              <a:t> </a:t>
            </a:r>
            <a:r>
              <a:rPr lang="en-US" sz="2800" dirty="0">
                <a:latin typeface="Calibri" panose="020F0502020204030204" pitchFamily="34" charset="0"/>
                <a:ea typeface="Times New Roman" panose="02020603050405020304" pitchFamily="18" charset="0"/>
              </a:rPr>
              <a:t>Considerations When Drafting and Filing an SOI (cont.)</a:t>
            </a:r>
            <a:endParaRPr lang="en-US" sz="2800" dirty="0">
              <a:latin typeface="Calibri" panose="020F0502020204030204" pitchFamily="34" charset="0"/>
              <a:cs typeface="Calibri" panose="020F0502020204030204" pitchFamily="34" charset="0"/>
            </a:endParaRPr>
          </a:p>
        </p:txBody>
      </p:sp>
      <p:sp>
        <p:nvSpPr>
          <p:cNvPr id="3" name="Footer Placeholder 2">
            <a:extLst>
              <a:ext uri="{FF2B5EF4-FFF2-40B4-BE49-F238E27FC236}">
                <a16:creationId xmlns:a16="http://schemas.microsoft.com/office/drawing/2014/main" id="{23011EA4-4DEE-6BC1-B4F6-375F53F0C07B}"/>
              </a:ext>
            </a:extLst>
          </p:cNvPr>
          <p:cNvSpPr>
            <a:spLocks noGrp="1"/>
          </p:cNvSpPr>
          <p:nvPr>
            <p:ph type="ftr" sz="quarter" idx="10"/>
          </p:nvPr>
        </p:nvSpPr>
        <p:spPr/>
        <p:txBody>
          <a:bodyPr/>
          <a:lstStyle/>
          <a:p>
            <a:pPr>
              <a:defRPr/>
            </a:pPr>
            <a:r>
              <a:rPr lang="en-US"/>
              <a:t>www.MassSchoolBuildings.org</a:t>
            </a:r>
            <a:endParaRPr lang="en-US" dirty="0"/>
          </a:p>
        </p:txBody>
      </p:sp>
      <p:sp>
        <p:nvSpPr>
          <p:cNvPr id="4" name="Slide Number Placeholder 3">
            <a:extLst>
              <a:ext uri="{FF2B5EF4-FFF2-40B4-BE49-F238E27FC236}">
                <a16:creationId xmlns:a16="http://schemas.microsoft.com/office/drawing/2014/main" id="{7E08C5C7-4FBF-22B7-50F0-A37031B979B1}"/>
              </a:ext>
            </a:extLst>
          </p:cNvPr>
          <p:cNvSpPr>
            <a:spLocks noGrp="1"/>
          </p:cNvSpPr>
          <p:nvPr>
            <p:ph type="sldNum" sz="quarter" idx="11"/>
          </p:nvPr>
        </p:nvSpPr>
        <p:spPr/>
        <p:txBody>
          <a:bodyPr/>
          <a:lstStyle/>
          <a:p>
            <a:pPr>
              <a:defRPr/>
            </a:pPr>
            <a:fld id="{EF056C4A-62EA-4620-BE05-C0515D94D44C}" type="slidenum">
              <a:rPr lang="en-US" smtClean="0"/>
              <a:pPr>
                <a:defRPr/>
              </a:pPr>
              <a:t>17</a:t>
            </a:fld>
            <a:endParaRPr lang="en-US" dirty="0"/>
          </a:p>
        </p:txBody>
      </p:sp>
      <p:sp>
        <p:nvSpPr>
          <p:cNvPr id="5" name="TextBox 4">
            <a:extLst>
              <a:ext uri="{FF2B5EF4-FFF2-40B4-BE49-F238E27FC236}">
                <a16:creationId xmlns:a16="http://schemas.microsoft.com/office/drawing/2014/main" id="{0C829247-87FB-AB84-DF0C-1078445FAE97}"/>
              </a:ext>
            </a:extLst>
          </p:cNvPr>
          <p:cNvSpPr txBox="1"/>
          <p:nvPr/>
        </p:nvSpPr>
        <p:spPr>
          <a:xfrm>
            <a:off x="342900" y="971550"/>
            <a:ext cx="8572500" cy="4385816"/>
          </a:xfrm>
          <a:prstGeom prst="rect">
            <a:avLst/>
          </a:prstGeom>
          <a:noFill/>
        </p:spPr>
        <p:txBody>
          <a:bodyPr wrap="square" lIns="91440" tIns="45720" rIns="91440" bIns="45720" rtlCol="0" anchor="t">
            <a:spAutoFit/>
          </a:bodyPr>
          <a:lstStyle/>
          <a:p>
            <a:pPr marL="457200" marR="0" indent="-457200">
              <a:spcBef>
                <a:spcPts val="0"/>
              </a:spcBef>
              <a:spcAft>
                <a:spcPts val="0"/>
              </a:spcAft>
              <a:buFont typeface="+mj-lt"/>
              <a:buAutoNum type="arabicPeriod" startAt="3"/>
            </a:pPr>
            <a:r>
              <a:rPr lang="en-US" sz="2500" dirty="0">
                <a:effectLst/>
                <a:latin typeface="Calibri"/>
                <a:ea typeface="Calibri" panose="020F0502020204030204" pitchFamily="34" charset="0"/>
                <a:cs typeface="Arial"/>
              </a:rPr>
              <a:t>Potential Project </a:t>
            </a:r>
            <a:r>
              <a:rPr lang="en-US" sz="2500" dirty="0">
                <a:latin typeface="Calibri"/>
                <a:ea typeface="Calibri" panose="020F0502020204030204" pitchFamily="34" charset="0"/>
                <a:cs typeface="Arial"/>
              </a:rPr>
              <a:t>Scope</a:t>
            </a:r>
            <a:endParaRPr lang="en-US" sz="2500" dirty="0">
              <a:effectLst/>
              <a:latin typeface="Calibri"/>
              <a:ea typeface="Calibri" panose="020F0502020204030204" pitchFamily="34" charset="0"/>
              <a:cs typeface="Arial"/>
            </a:endParaRPr>
          </a:p>
          <a:p>
            <a:pPr marL="914400" lvl="1" indent="-457200">
              <a:spcBef>
                <a:spcPts val="0"/>
              </a:spcBef>
              <a:spcAft>
                <a:spcPts val="0"/>
              </a:spcAft>
              <a:buFont typeface="Arial" panose="020B0604020202020204" pitchFamily="34" charset="0"/>
              <a:buChar char="•"/>
            </a:pPr>
            <a:r>
              <a:rPr lang="en-US" sz="2500" dirty="0">
                <a:effectLst/>
                <a:latin typeface="Calibri" panose="020F0502020204030204" pitchFamily="34" charset="0"/>
                <a:ea typeface="Calibri" panose="020F0502020204030204" pitchFamily="34" charset="0"/>
              </a:rPr>
              <a:t>New Construction</a:t>
            </a:r>
          </a:p>
          <a:p>
            <a:pPr marL="914400" lvl="1" indent="-457200">
              <a:spcBef>
                <a:spcPts val="0"/>
              </a:spcBef>
              <a:spcAft>
                <a:spcPts val="0"/>
              </a:spcAft>
              <a:buFont typeface="Arial" panose="020B0604020202020204" pitchFamily="34" charset="0"/>
              <a:buChar char="•"/>
            </a:pPr>
            <a:r>
              <a:rPr lang="en-US" sz="2500" dirty="0">
                <a:latin typeface="Calibri" panose="020F0502020204030204" pitchFamily="34" charset="0"/>
                <a:ea typeface="Calibri" panose="020F0502020204030204" pitchFamily="34" charset="0"/>
              </a:rPr>
              <a:t>Addition/Renovation </a:t>
            </a:r>
          </a:p>
          <a:p>
            <a:pPr marL="914400" lvl="1" indent="-457200">
              <a:spcBef>
                <a:spcPts val="0"/>
              </a:spcBef>
              <a:spcAft>
                <a:spcPts val="0"/>
              </a:spcAft>
              <a:buFont typeface="Arial" panose="020B0604020202020204" pitchFamily="34" charset="0"/>
              <a:buChar char="•"/>
            </a:pPr>
            <a:r>
              <a:rPr lang="en-US" sz="2500" dirty="0">
                <a:effectLst/>
                <a:latin typeface="Calibri" panose="020F0502020204030204" pitchFamily="34" charset="0"/>
                <a:ea typeface="Calibri" panose="020F0502020204030204" pitchFamily="34" charset="0"/>
              </a:rPr>
              <a:t>Major Repair</a:t>
            </a:r>
          </a:p>
          <a:p>
            <a:pPr lvl="1">
              <a:spcBef>
                <a:spcPts val="0"/>
              </a:spcBef>
              <a:spcAft>
                <a:spcPts val="0"/>
              </a:spcAft>
            </a:pPr>
            <a:endParaRPr lang="en-US" sz="2500" dirty="0">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3"/>
            </a:pPr>
            <a:r>
              <a:rPr lang="en-US" sz="2500" dirty="0">
                <a:latin typeface="Calibri" panose="020F0502020204030204" pitchFamily="34" charset="0"/>
                <a:ea typeface="Calibri" panose="020F0502020204030204" pitchFamily="34" charset="0"/>
              </a:rPr>
              <a:t>Project Intention</a:t>
            </a:r>
          </a:p>
          <a:p>
            <a:pPr marL="914400" lvl="1" indent="-457200">
              <a:spcBef>
                <a:spcPts val="0"/>
              </a:spcBef>
              <a:spcAft>
                <a:spcPts val="0"/>
              </a:spcAft>
              <a:buFont typeface="Arial" panose="020B0604020202020204" pitchFamily="34" charset="0"/>
              <a:buChar char="•"/>
            </a:pPr>
            <a:r>
              <a:rPr lang="en-US" sz="2500" dirty="0">
                <a:latin typeface="Calibri" panose="020F0502020204030204" pitchFamily="34" charset="0"/>
                <a:ea typeface="Calibri" panose="020F0502020204030204" pitchFamily="34" charset="0"/>
              </a:rPr>
              <a:t>Grade configuration</a:t>
            </a:r>
          </a:p>
          <a:p>
            <a:pPr marL="914400" lvl="1" indent="-457200">
              <a:spcBef>
                <a:spcPts val="0"/>
              </a:spcBef>
              <a:spcAft>
                <a:spcPts val="0"/>
              </a:spcAft>
              <a:buFont typeface="Arial" panose="020B0604020202020204" pitchFamily="34" charset="0"/>
              <a:buChar char="•"/>
            </a:pPr>
            <a:r>
              <a:rPr lang="en-US" sz="2500" dirty="0">
                <a:latin typeface="Calibri" panose="020F0502020204030204" pitchFamily="34" charset="0"/>
                <a:ea typeface="Calibri" panose="020F0502020204030204" pitchFamily="34" charset="0"/>
              </a:rPr>
              <a:t>Facility arrangement</a:t>
            </a:r>
          </a:p>
          <a:p>
            <a:pPr marL="914400" lvl="1" indent="-457200">
              <a:spcBef>
                <a:spcPts val="0"/>
              </a:spcBef>
              <a:spcAft>
                <a:spcPts val="0"/>
              </a:spcAft>
              <a:buFont typeface="Arial" panose="020B0604020202020204" pitchFamily="34" charset="0"/>
              <a:buChar char="•"/>
            </a:pPr>
            <a:r>
              <a:rPr lang="en-US" sz="2500" dirty="0">
                <a:latin typeface="Calibri"/>
                <a:ea typeface="Calibri" panose="020F0502020204030204" pitchFamily="34" charset="0"/>
                <a:cs typeface="Arial"/>
              </a:rPr>
              <a:t>Filing SOIs for the facility(</a:t>
            </a:r>
            <a:r>
              <a:rPr lang="en-US" sz="2500" dirty="0" err="1">
                <a:latin typeface="Calibri"/>
                <a:ea typeface="Calibri" panose="020F0502020204030204" pitchFamily="34" charset="0"/>
                <a:cs typeface="Arial"/>
              </a:rPr>
              <a:t>ies</a:t>
            </a:r>
            <a:r>
              <a:rPr lang="en-US" sz="2500" dirty="0">
                <a:latin typeface="Calibri"/>
                <a:ea typeface="Calibri" panose="020F0502020204030204" pitchFamily="34" charset="0"/>
                <a:cs typeface="Arial"/>
              </a:rPr>
              <a:t>) related to the Priority SOI </a:t>
            </a:r>
            <a:endParaRPr lang="en-US" sz="2500" dirty="0">
              <a:latin typeface="Calibri"/>
              <a:ea typeface="Calibri" panose="020F0502020204030204" pitchFamily="34" charset="0"/>
            </a:endParaRPr>
          </a:p>
          <a:p>
            <a:pPr marL="914400" lvl="1" indent="-457200">
              <a:spcBef>
                <a:spcPts val="0"/>
              </a:spcBef>
              <a:spcAft>
                <a:spcPts val="0"/>
              </a:spcAft>
              <a:buFont typeface="Arial" panose="020B0604020202020204" pitchFamily="34" charset="0"/>
              <a:buChar char="•"/>
            </a:pPr>
            <a:endParaRPr lang="en-US" sz="2600" dirty="0">
              <a:latin typeface="Calibri" panose="020F0502020204030204" pitchFamily="34" charset="0"/>
              <a:ea typeface="Calibri" panose="020F0502020204030204" pitchFamily="34" charset="0"/>
            </a:endParaRPr>
          </a:p>
          <a:p>
            <a:pPr marL="914400" lvl="1" indent="-457200">
              <a:spcBef>
                <a:spcPts val="0"/>
              </a:spcBef>
              <a:spcAft>
                <a:spcPts val="0"/>
              </a:spcAft>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49543399"/>
      </p:ext>
    </p:extLst>
  </p:cSld>
  <p:clrMapOvr>
    <a:masterClrMapping/>
  </p:clrMapOvr>
  <p:extLst>
    <p:ext uri="{6950BFC3-D8DA-4A85-94F7-54DA5524770B}">
      <p188:commentRel xmlns:p188="http://schemas.microsoft.com/office/powerpoint/2018/8/main" r:id="rId2"/>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3FFD5-9A6F-B3BE-7A16-5D99FE300336}"/>
              </a:ext>
            </a:extLst>
          </p:cNvPr>
          <p:cNvSpPr>
            <a:spLocks noGrp="1"/>
          </p:cNvSpPr>
          <p:nvPr>
            <p:ph type="title"/>
          </p:nvPr>
        </p:nvSpPr>
        <p:spPr>
          <a:xfrm>
            <a:off x="800100" y="11036"/>
            <a:ext cx="8343900" cy="800100"/>
          </a:xfrm>
        </p:spPr>
        <p:txBody>
          <a:bodyPr/>
          <a:lstStyle/>
          <a:p>
            <a:r>
              <a:rPr lang="en-US" dirty="0">
                <a:latin typeface="Calibri" panose="020F0502020204030204" pitchFamily="34" charset="0"/>
                <a:cs typeface="Calibri" panose="020F0502020204030204" pitchFamily="34" charset="0"/>
              </a:rPr>
              <a:t> </a:t>
            </a:r>
            <a:r>
              <a:rPr kumimoji="0" lang="en-US" sz="2800" b="0" i="0" u="none" strike="noStrike" kern="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j-cs"/>
              </a:rPr>
              <a:t>Considerations When Drafting and Filing an SOI (cont.)</a:t>
            </a:r>
            <a:endParaRPr lang="en-US" sz="3000" dirty="0">
              <a:latin typeface="Calibri" panose="020F0502020204030204" pitchFamily="34" charset="0"/>
              <a:cs typeface="Calibri" panose="020F0502020204030204" pitchFamily="34" charset="0"/>
            </a:endParaRPr>
          </a:p>
        </p:txBody>
      </p:sp>
      <p:sp>
        <p:nvSpPr>
          <p:cNvPr id="3" name="Footer Placeholder 2">
            <a:extLst>
              <a:ext uri="{FF2B5EF4-FFF2-40B4-BE49-F238E27FC236}">
                <a16:creationId xmlns:a16="http://schemas.microsoft.com/office/drawing/2014/main" id="{23011EA4-4DEE-6BC1-B4F6-375F53F0C07B}"/>
              </a:ext>
            </a:extLst>
          </p:cNvPr>
          <p:cNvSpPr>
            <a:spLocks noGrp="1"/>
          </p:cNvSpPr>
          <p:nvPr>
            <p:ph type="ftr" sz="quarter" idx="10"/>
          </p:nvPr>
        </p:nvSpPr>
        <p:spPr/>
        <p:txBody>
          <a:bodyPr/>
          <a:lstStyle/>
          <a:p>
            <a:pPr>
              <a:defRPr/>
            </a:pPr>
            <a:r>
              <a:rPr lang="en-US"/>
              <a:t>www.MassSchoolBuildings.org</a:t>
            </a:r>
            <a:endParaRPr lang="en-US" dirty="0"/>
          </a:p>
        </p:txBody>
      </p:sp>
      <p:sp>
        <p:nvSpPr>
          <p:cNvPr id="4" name="Slide Number Placeholder 3">
            <a:extLst>
              <a:ext uri="{FF2B5EF4-FFF2-40B4-BE49-F238E27FC236}">
                <a16:creationId xmlns:a16="http://schemas.microsoft.com/office/drawing/2014/main" id="{7E08C5C7-4FBF-22B7-50F0-A37031B979B1}"/>
              </a:ext>
            </a:extLst>
          </p:cNvPr>
          <p:cNvSpPr>
            <a:spLocks noGrp="1"/>
          </p:cNvSpPr>
          <p:nvPr>
            <p:ph type="sldNum" sz="quarter" idx="11"/>
          </p:nvPr>
        </p:nvSpPr>
        <p:spPr/>
        <p:txBody>
          <a:bodyPr/>
          <a:lstStyle/>
          <a:p>
            <a:pPr>
              <a:defRPr/>
            </a:pPr>
            <a:fld id="{EF056C4A-62EA-4620-BE05-C0515D94D44C}" type="slidenum">
              <a:rPr lang="en-US" smtClean="0"/>
              <a:pPr>
                <a:defRPr/>
              </a:pPr>
              <a:t>18</a:t>
            </a:fld>
            <a:endParaRPr lang="en-US" dirty="0"/>
          </a:p>
        </p:txBody>
      </p:sp>
      <p:sp>
        <p:nvSpPr>
          <p:cNvPr id="5" name="TextBox 4">
            <a:extLst>
              <a:ext uri="{FF2B5EF4-FFF2-40B4-BE49-F238E27FC236}">
                <a16:creationId xmlns:a16="http://schemas.microsoft.com/office/drawing/2014/main" id="{0C829247-87FB-AB84-DF0C-1078445FAE97}"/>
              </a:ext>
            </a:extLst>
          </p:cNvPr>
          <p:cNvSpPr txBox="1"/>
          <p:nvPr/>
        </p:nvSpPr>
        <p:spPr>
          <a:xfrm>
            <a:off x="228600" y="958362"/>
            <a:ext cx="7886700" cy="3816429"/>
          </a:xfrm>
          <a:prstGeom prst="rect">
            <a:avLst/>
          </a:prstGeom>
          <a:noFill/>
        </p:spPr>
        <p:txBody>
          <a:bodyPr wrap="square" lIns="91440" tIns="45720" rIns="91440" bIns="45720" rtlCol="0" anchor="t">
            <a:spAutoFit/>
          </a:bodyPr>
          <a:lstStyle/>
          <a:p>
            <a:pPr marL="457200" indent="-457200">
              <a:spcBef>
                <a:spcPts val="0"/>
              </a:spcBef>
              <a:spcAft>
                <a:spcPts val="0"/>
              </a:spcAft>
              <a:buFont typeface="+mj-lt"/>
              <a:buAutoNum type="arabicPeriod" startAt="5"/>
            </a:pPr>
            <a:r>
              <a:rPr lang="en-US" sz="2600" dirty="0">
                <a:effectLst/>
                <a:latin typeface="Calibri"/>
                <a:ea typeface="Calibri" panose="020F0502020204030204" pitchFamily="34" charset="0"/>
                <a:cs typeface="Arial"/>
              </a:rPr>
              <a:t>Pre-K </a:t>
            </a:r>
            <a:r>
              <a:rPr lang="en-US" sz="2600" dirty="0">
                <a:latin typeface="Calibri"/>
                <a:ea typeface="Calibri" panose="020F0502020204030204" pitchFamily="34" charset="0"/>
                <a:cs typeface="Arial"/>
              </a:rPr>
              <a:t>Planning - Program Intentions</a:t>
            </a:r>
            <a:endParaRPr lang="en-US" dirty="0"/>
          </a:p>
          <a:p>
            <a:pPr marL="914400" lvl="1" indent="-457200">
              <a:spcBef>
                <a:spcPts val="0"/>
              </a:spcBef>
              <a:spcAft>
                <a:spcPts val="0"/>
              </a:spcAft>
              <a:buFont typeface="Arial" panose="020B0604020202020204" pitchFamily="34" charset="0"/>
              <a:buChar char="•"/>
            </a:pPr>
            <a:r>
              <a:rPr lang="en-US" sz="2600" dirty="0">
                <a:effectLst/>
                <a:latin typeface="Calibri" panose="020F0502020204030204" pitchFamily="34" charset="0"/>
                <a:ea typeface="Calibri" panose="020F0502020204030204" pitchFamily="34" charset="0"/>
              </a:rPr>
              <a:t>Currently offered programs</a:t>
            </a:r>
          </a:p>
          <a:p>
            <a:pPr marL="914400" lvl="1" indent="-457200">
              <a:spcBef>
                <a:spcPts val="0"/>
              </a:spcBef>
              <a:spcAft>
                <a:spcPts val="0"/>
              </a:spcAft>
              <a:buFont typeface="Arial" panose="020B0604020202020204" pitchFamily="34" charset="0"/>
              <a:buChar char="•"/>
            </a:pPr>
            <a:r>
              <a:rPr lang="en-US" sz="2600" dirty="0">
                <a:latin typeface="Calibri" panose="020F0502020204030204" pitchFamily="34" charset="0"/>
                <a:ea typeface="Calibri" panose="020F0502020204030204" pitchFamily="34" charset="0"/>
              </a:rPr>
              <a:t>Expanding or establishing programs</a:t>
            </a:r>
          </a:p>
          <a:p>
            <a:pPr marL="1371600" lvl="2" indent="-457200">
              <a:spcBef>
                <a:spcPts val="0"/>
              </a:spcBef>
              <a:spcAft>
                <a:spcPts val="0"/>
              </a:spcAft>
              <a:buFont typeface="Arial" panose="020B0604020202020204" pitchFamily="34" charset="0"/>
              <a:buChar char="•"/>
            </a:pPr>
            <a:r>
              <a:rPr lang="en-US" sz="2400" dirty="0">
                <a:latin typeface="Calibri"/>
                <a:ea typeface="Calibri" panose="020F0502020204030204" pitchFamily="34" charset="0"/>
                <a:cs typeface="Arial"/>
              </a:rPr>
              <a:t>ECE Ch. 74 Programs</a:t>
            </a:r>
            <a:endParaRPr lang="en-US" sz="2400" dirty="0">
              <a:latin typeface="Calibri"/>
              <a:ea typeface="Calibri" panose="020F0502020204030204" pitchFamily="34" charset="0"/>
            </a:endParaRPr>
          </a:p>
          <a:p>
            <a:pPr marL="1371600" lvl="2" indent="-457200">
              <a:spcBef>
                <a:spcPts val="0"/>
              </a:spcBef>
              <a:spcAft>
                <a:spcPts val="0"/>
              </a:spcAft>
              <a:buFont typeface="Arial" panose="020B0604020202020204" pitchFamily="34" charset="0"/>
              <a:buChar char="•"/>
            </a:pPr>
            <a:r>
              <a:rPr lang="en-US" sz="2400" dirty="0">
                <a:effectLst/>
                <a:latin typeface="Calibri"/>
                <a:ea typeface="Calibri" panose="020F0502020204030204" pitchFamily="34" charset="0"/>
                <a:cs typeface="Arial"/>
              </a:rPr>
              <a:t>Early Intervention</a:t>
            </a:r>
            <a:r>
              <a:rPr lang="en-US" sz="2400" dirty="0">
                <a:latin typeface="Calibri"/>
                <a:ea typeface="Calibri" panose="020F0502020204030204" pitchFamily="34" charset="0"/>
                <a:cs typeface="Arial"/>
              </a:rPr>
              <a:t> Programs</a:t>
            </a:r>
            <a:endParaRPr lang="en-US" sz="2400" dirty="0">
              <a:effectLst/>
              <a:latin typeface="Calibri"/>
              <a:ea typeface="Calibri" panose="020F0502020204030204" pitchFamily="34" charset="0"/>
            </a:endParaRPr>
          </a:p>
          <a:p>
            <a:pPr marL="1371600" lvl="2" indent="-457200">
              <a:spcBef>
                <a:spcPts val="0"/>
              </a:spcBef>
              <a:spcAft>
                <a:spcPts val="0"/>
              </a:spcAft>
              <a:buFont typeface="Arial" panose="020B0604020202020204" pitchFamily="34" charset="0"/>
              <a:buChar char="•"/>
            </a:pPr>
            <a:r>
              <a:rPr lang="en-US" sz="2400" dirty="0">
                <a:latin typeface="Calibri"/>
                <a:ea typeface="Calibri" panose="020F0502020204030204" pitchFamily="34" charset="0"/>
                <a:cs typeface="Arial"/>
              </a:rPr>
              <a:t>District-wide or Neighborhood Programs</a:t>
            </a:r>
            <a:endParaRPr lang="en-US" sz="2400" dirty="0">
              <a:effectLst/>
              <a:latin typeface="Calibri"/>
              <a:ea typeface="Calibri" panose="020F0502020204030204" pitchFamily="34" charset="0"/>
            </a:endParaRPr>
          </a:p>
          <a:p>
            <a:pPr marL="914400" lvl="1" indent="-457200">
              <a:spcBef>
                <a:spcPts val="0"/>
              </a:spcBef>
              <a:spcAft>
                <a:spcPts val="0"/>
              </a:spcAft>
              <a:buFont typeface="+mj-lt"/>
              <a:buAutoNum type="arabicPeriod" startAt="5"/>
            </a:pPr>
            <a:endParaRPr lang="en-US" sz="1600" dirty="0">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5"/>
            </a:pPr>
            <a:r>
              <a:rPr lang="en-US" sz="2400" dirty="0">
                <a:latin typeface="Calibri" panose="020F0502020204030204" pitchFamily="34" charset="0"/>
                <a:ea typeface="Calibri" panose="020F0502020204030204" pitchFamily="34" charset="0"/>
              </a:rPr>
              <a:t>Avoiding Redundancy</a:t>
            </a:r>
          </a:p>
          <a:p>
            <a:pPr marL="914400" lvl="1" indent="-457200">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rPr>
              <a:t>Review prior answers to similar questions</a:t>
            </a:r>
          </a:p>
          <a:p>
            <a:pPr marL="914400" lvl="1" indent="-457200">
              <a:spcBef>
                <a:spcPts val="0"/>
              </a:spcBef>
              <a:spcAft>
                <a:spcPts val="0"/>
              </a:spcAft>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30824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3FFD5-9A6F-B3BE-7A16-5D99FE300336}"/>
              </a:ext>
            </a:extLst>
          </p:cNvPr>
          <p:cNvSpPr>
            <a:spLocks noGrp="1"/>
          </p:cNvSpPr>
          <p:nvPr>
            <p:ph type="title"/>
          </p:nvPr>
        </p:nvSpPr>
        <p:spPr>
          <a:xfrm>
            <a:off x="800100" y="11036"/>
            <a:ext cx="8343900" cy="800100"/>
          </a:xfrm>
        </p:spPr>
        <p:txBody>
          <a:bodyPr/>
          <a:lstStyle/>
          <a:p>
            <a:r>
              <a:rPr lang="en-US" dirty="0">
                <a:latin typeface="Calibri" panose="020F0502020204030204" pitchFamily="34" charset="0"/>
                <a:cs typeface="Calibri" panose="020F0502020204030204" pitchFamily="34" charset="0"/>
              </a:rPr>
              <a:t> </a:t>
            </a:r>
            <a:r>
              <a:rPr kumimoji="0" lang="en-US" sz="2800" b="0" i="0" u="none" strike="noStrike" kern="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j-cs"/>
              </a:rPr>
              <a:t>Considerations When Drafting and Filing an SOI (cont.)</a:t>
            </a:r>
            <a:endParaRPr lang="en-US" sz="3000" dirty="0">
              <a:latin typeface="Calibri" panose="020F0502020204030204" pitchFamily="34" charset="0"/>
              <a:cs typeface="Calibri" panose="020F0502020204030204" pitchFamily="34" charset="0"/>
            </a:endParaRPr>
          </a:p>
        </p:txBody>
      </p:sp>
      <p:sp>
        <p:nvSpPr>
          <p:cNvPr id="3" name="Footer Placeholder 2">
            <a:extLst>
              <a:ext uri="{FF2B5EF4-FFF2-40B4-BE49-F238E27FC236}">
                <a16:creationId xmlns:a16="http://schemas.microsoft.com/office/drawing/2014/main" id="{23011EA4-4DEE-6BC1-B4F6-375F53F0C07B}"/>
              </a:ext>
            </a:extLst>
          </p:cNvPr>
          <p:cNvSpPr>
            <a:spLocks noGrp="1"/>
          </p:cNvSpPr>
          <p:nvPr>
            <p:ph type="ftr" sz="quarter" idx="10"/>
          </p:nvPr>
        </p:nvSpPr>
        <p:spPr/>
        <p:txBody>
          <a:bodyPr/>
          <a:lstStyle/>
          <a:p>
            <a:pPr>
              <a:defRPr/>
            </a:pPr>
            <a:r>
              <a:rPr lang="en-US"/>
              <a:t>www.MassSchoolBuildings.org</a:t>
            </a:r>
            <a:endParaRPr lang="en-US" dirty="0"/>
          </a:p>
        </p:txBody>
      </p:sp>
      <p:sp>
        <p:nvSpPr>
          <p:cNvPr id="4" name="Slide Number Placeholder 3">
            <a:extLst>
              <a:ext uri="{FF2B5EF4-FFF2-40B4-BE49-F238E27FC236}">
                <a16:creationId xmlns:a16="http://schemas.microsoft.com/office/drawing/2014/main" id="{7E08C5C7-4FBF-22B7-50F0-A37031B979B1}"/>
              </a:ext>
            </a:extLst>
          </p:cNvPr>
          <p:cNvSpPr>
            <a:spLocks noGrp="1"/>
          </p:cNvSpPr>
          <p:nvPr>
            <p:ph type="sldNum" sz="quarter" idx="11"/>
          </p:nvPr>
        </p:nvSpPr>
        <p:spPr/>
        <p:txBody>
          <a:bodyPr/>
          <a:lstStyle/>
          <a:p>
            <a:pPr>
              <a:defRPr/>
            </a:pPr>
            <a:fld id="{EF056C4A-62EA-4620-BE05-C0515D94D44C}" type="slidenum">
              <a:rPr lang="en-US" smtClean="0"/>
              <a:pPr>
                <a:defRPr/>
              </a:pPr>
              <a:t>19</a:t>
            </a:fld>
            <a:endParaRPr lang="en-US" dirty="0"/>
          </a:p>
        </p:txBody>
      </p:sp>
      <p:sp>
        <p:nvSpPr>
          <p:cNvPr id="5" name="TextBox 4">
            <a:extLst>
              <a:ext uri="{FF2B5EF4-FFF2-40B4-BE49-F238E27FC236}">
                <a16:creationId xmlns:a16="http://schemas.microsoft.com/office/drawing/2014/main" id="{0C829247-87FB-AB84-DF0C-1078445FAE97}"/>
              </a:ext>
            </a:extLst>
          </p:cNvPr>
          <p:cNvSpPr txBox="1"/>
          <p:nvPr/>
        </p:nvSpPr>
        <p:spPr>
          <a:xfrm>
            <a:off x="228600" y="934875"/>
            <a:ext cx="8686800" cy="4585871"/>
          </a:xfrm>
          <a:prstGeom prst="rect">
            <a:avLst/>
          </a:prstGeom>
          <a:noFill/>
        </p:spPr>
        <p:txBody>
          <a:bodyPr wrap="square" lIns="91440" tIns="45720" rIns="91440" bIns="45720" rtlCol="0" anchor="t">
            <a:spAutoFit/>
          </a:bodyPr>
          <a:lstStyle/>
          <a:p>
            <a:pPr marL="457200" marR="0" indent="-457200">
              <a:spcBef>
                <a:spcPts val="0"/>
              </a:spcBef>
              <a:spcAft>
                <a:spcPts val="0"/>
              </a:spcAft>
              <a:buFont typeface="+mj-lt"/>
              <a:buAutoNum type="arabicPeriod" startAt="7"/>
            </a:pPr>
            <a:r>
              <a:rPr lang="en-US" sz="2600" dirty="0">
                <a:effectLst/>
                <a:latin typeface="Calibri" panose="020F0502020204030204" pitchFamily="34" charset="0"/>
                <a:ea typeface="Calibri" panose="020F0502020204030204" pitchFamily="34" charset="0"/>
              </a:rPr>
              <a:t>Vote Requirements</a:t>
            </a:r>
          </a:p>
          <a:p>
            <a:pPr marL="914400" lvl="1" indent="-457200">
              <a:spcBef>
                <a:spcPts val="0"/>
              </a:spcBef>
              <a:spcAft>
                <a:spcPts val="0"/>
              </a:spcAft>
              <a:buFont typeface="Arial" panose="020B0604020202020204" pitchFamily="34" charset="0"/>
              <a:buChar char="•"/>
            </a:pPr>
            <a:r>
              <a:rPr lang="en-US" sz="2500" dirty="0">
                <a:latin typeface="Calibri"/>
                <a:ea typeface="Calibri" panose="020F0502020204030204" pitchFamily="34" charset="0"/>
                <a:cs typeface="Arial"/>
              </a:rPr>
              <a:t>Must be uploaded to the SOI application system to finalize SOI submission</a:t>
            </a:r>
          </a:p>
          <a:p>
            <a:pPr marL="914400" lvl="1" indent="-457200">
              <a:spcBef>
                <a:spcPts val="0"/>
              </a:spcBef>
              <a:spcAft>
                <a:spcPts val="0"/>
              </a:spcAft>
              <a:buFont typeface="Arial" panose="020B0604020202020204" pitchFamily="34" charset="0"/>
              <a:buChar char="•"/>
            </a:pPr>
            <a:r>
              <a:rPr lang="en-US" sz="2500" dirty="0">
                <a:effectLst/>
                <a:latin typeface="Calibri"/>
                <a:ea typeface="Calibri" panose="020F0502020204030204" pitchFamily="34" charset="0"/>
                <a:cs typeface="Arial"/>
              </a:rPr>
              <a:t>City/</a:t>
            </a:r>
            <a:r>
              <a:rPr lang="en-US" sz="2500" dirty="0">
                <a:latin typeface="Calibri"/>
                <a:ea typeface="Calibri" panose="020F0502020204030204" pitchFamily="34" charset="0"/>
                <a:cs typeface="Arial"/>
              </a:rPr>
              <a:t>Town Requirements</a:t>
            </a:r>
            <a:endParaRPr lang="en-US" sz="2500" dirty="0">
              <a:effectLst/>
              <a:latin typeface="Calibri"/>
              <a:ea typeface="Calibri" panose="020F0502020204030204" pitchFamily="34" charset="0"/>
            </a:endParaRPr>
          </a:p>
          <a:p>
            <a:pPr marL="914400" lvl="1" indent="-457200">
              <a:spcBef>
                <a:spcPts val="0"/>
              </a:spcBef>
              <a:spcAft>
                <a:spcPts val="0"/>
              </a:spcAft>
              <a:buFont typeface="Arial" panose="020B0604020202020204" pitchFamily="34" charset="0"/>
              <a:buChar char="•"/>
            </a:pPr>
            <a:r>
              <a:rPr lang="en-US" sz="2500" dirty="0">
                <a:latin typeface="Calibri" panose="020F0502020204030204" pitchFamily="34" charset="0"/>
                <a:ea typeface="Calibri" panose="020F0502020204030204" pitchFamily="34" charset="0"/>
              </a:rPr>
              <a:t>Regional School District Requirements</a:t>
            </a:r>
          </a:p>
          <a:p>
            <a:pPr marL="914400" lvl="1" indent="-457200">
              <a:spcBef>
                <a:spcPts val="0"/>
              </a:spcBef>
              <a:spcAft>
                <a:spcPts val="0"/>
              </a:spcAft>
              <a:buFont typeface="Arial" panose="020B0604020202020204" pitchFamily="34" charset="0"/>
              <a:buChar char="•"/>
            </a:pPr>
            <a:r>
              <a:rPr lang="en-US" sz="2500" dirty="0">
                <a:effectLst/>
                <a:latin typeface="Calibri" panose="020F0502020204030204" pitchFamily="34" charset="0"/>
                <a:ea typeface="Calibri" panose="020F0502020204030204" pitchFamily="34" charset="0"/>
              </a:rPr>
              <a:t>Schedule vote</a:t>
            </a:r>
            <a:r>
              <a:rPr lang="en-US" sz="2500" dirty="0">
                <a:latin typeface="Calibri" panose="020F0502020204030204" pitchFamily="34" charset="0"/>
                <a:ea typeface="Calibri" panose="020F0502020204030204" pitchFamily="34" charset="0"/>
              </a:rPr>
              <a:t>s early; Form of Vote available on website</a:t>
            </a:r>
            <a:endParaRPr lang="en-US" sz="2500" dirty="0">
              <a:effectLst/>
              <a:latin typeface="Calibri" panose="020F0502020204030204" pitchFamily="34" charset="0"/>
              <a:ea typeface="Calibri" panose="020F0502020204030204" pitchFamily="34" charset="0"/>
            </a:endParaRPr>
          </a:p>
          <a:p>
            <a:pPr marL="914400" lvl="1" indent="-457200">
              <a:spcBef>
                <a:spcPts val="0"/>
              </a:spcBef>
              <a:spcAft>
                <a:spcPts val="0"/>
              </a:spcAft>
              <a:buFont typeface="+mj-lt"/>
              <a:buAutoNum type="arabicPeriod" startAt="7"/>
            </a:pPr>
            <a:endParaRPr lang="en-US" sz="1200" dirty="0">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7"/>
            </a:pPr>
            <a:r>
              <a:rPr lang="en-US" sz="2600" dirty="0">
                <a:latin typeface="Calibri" panose="020F0502020204030204" pitchFamily="34" charset="0"/>
                <a:ea typeface="Calibri" panose="020F0502020204030204" pitchFamily="34" charset="0"/>
              </a:rPr>
              <a:t>Signatures</a:t>
            </a:r>
          </a:p>
          <a:p>
            <a:pPr marL="914400" lvl="1" indent="-457200">
              <a:spcBef>
                <a:spcPts val="0"/>
              </a:spcBef>
              <a:spcAft>
                <a:spcPts val="0"/>
              </a:spcAft>
              <a:buFont typeface="Arial" panose="020B0604020202020204" pitchFamily="34" charset="0"/>
              <a:buChar char="•"/>
            </a:pPr>
            <a:r>
              <a:rPr lang="en-US" sz="2500" dirty="0">
                <a:latin typeface="Calibri"/>
                <a:ea typeface="Calibri" panose="020F0502020204030204" pitchFamily="34" charset="0"/>
                <a:cs typeface="Arial"/>
              </a:rPr>
              <a:t>Chief Elected Official, School Committee Chair, Superintendent s</a:t>
            </a:r>
            <a:r>
              <a:rPr lang="en-US" sz="2400" dirty="0">
                <a:latin typeface="Calibri"/>
                <a:ea typeface="Calibri" panose="020F0502020204030204" pitchFamily="34" charset="0"/>
                <a:cs typeface="Arial"/>
              </a:rPr>
              <a:t>ign both Closed School form and SOI </a:t>
            </a:r>
            <a:endParaRPr lang="en-US" sz="2400" dirty="0">
              <a:latin typeface="Calibri"/>
              <a:ea typeface="Calibri" panose="020F0502020204030204" pitchFamily="34" charset="0"/>
            </a:endParaRPr>
          </a:p>
          <a:p>
            <a:pPr marL="914400" lvl="1" indent="-457200">
              <a:spcBef>
                <a:spcPts val="0"/>
              </a:spcBef>
              <a:spcAft>
                <a:spcPts val="0"/>
              </a:spcAft>
              <a:buFont typeface="Arial" panose="020B0604020202020204" pitchFamily="34" charset="0"/>
              <a:buChar char="•"/>
            </a:pPr>
            <a:r>
              <a:rPr lang="en-US" sz="2500" dirty="0">
                <a:latin typeface="Calibri"/>
                <a:ea typeface="Calibri" panose="020F0502020204030204" pitchFamily="34" charset="0"/>
                <a:cs typeface="Arial"/>
              </a:rPr>
              <a:t>Emails prompting these signatures are system generated</a:t>
            </a:r>
          </a:p>
          <a:p>
            <a:pPr marL="914400" lvl="1" indent="-457200">
              <a:spcBef>
                <a:spcPts val="0"/>
              </a:spcBef>
              <a:spcAft>
                <a:spcPts val="0"/>
              </a:spcAft>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7916047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38168B3-4914-83CF-CCB7-F4AC57AE2F80}"/>
              </a:ext>
            </a:extLst>
          </p:cNvPr>
          <p:cNvSpPr>
            <a:spLocks noGrp="1"/>
          </p:cNvSpPr>
          <p:nvPr>
            <p:ph type="ftr" sz="quarter" idx="10"/>
          </p:nvPr>
        </p:nvSpPr>
        <p:spPr/>
        <p:txBody>
          <a:bodyPr/>
          <a:lstStyle/>
          <a:p>
            <a:pPr>
              <a:defRPr/>
            </a:pPr>
            <a:r>
              <a:rPr lang="en-US" dirty="0"/>
              <a:t>www.MassSchoolBuildings.org</a:t>
            </a:r>
          </a:p>
        </p:txBody>
      </p:sp>
      <p:sp>
        <p:nvSpPr>
          <p:cNvPr id="3" name="Slide Number Placeholder 2">
            <a:extLst>
              <a:ext uri="{FF2B5EF4-FFF2-40B4-BE49-F238E27FC236}">
                <a16:creationId xmlns:a16="http://schemas.microsoft.com/office/drawing/2014/main" id="{9C7DCD8B-501C-C2CA-33CC-FFFD66211FE8}"/>
              </a:ext>
            </a:extLst>
          </p:cNvPr>
          <p:cNvSpPr>
            <a:spLocks noGrp="1"/>
          </p:cNvSpPr>
          <p:nvPr>
            <p:ph type="sldNum" sz="quarter" idx="11"/>
          </p:nvPr>
        </p:nvSpPr>
        <p:spPr/>
        <p:txBody>
          <a:bodyPr/>
          <a:lstStyle/>
          <a:p>
            <a:pPr>
              <a:defRPr/>
            </a:pPr>
            <a:fld id="{5086349B-DD9F-40F7-9FCD-CEC01BFE8B40}" type="slidenum">
              <a:rPr lang="en-US" smtClean="0"/>
              <a:pPr>
                <a:defRPr/>
              </a:pPr>
              <a:t>2</a:t>
            </a:fld>
            <a:endParaRPr lang="en-US" dirty="0"/>
          </a:p>
        </p:txBody>
      </p:sp>
      <p:sp>
        <p:nvSpPr>
          <p:cNvPr id="4" name="TextBox 5">
            <a:extLst>
              <a:ext uri="{FF2B5EF4-FFF2-40B4-BE49-F238E27FC236}">
                <a16:creationId xmlns:a16="http://schemas.microsoft.com/office/drawing/2014/main" id="{A6083B1D-9EE5-2379-156E-35C9132F75F8}"/>
              </a:ext>
            </a:extLst>
          </p:cNvPr>
          <p:cNvSpPr txBox="1">
            <a:spLocks noChangeArrowheads="1"/>
          </p:cNvSpPr>
          <p:nvPr/>
        </p:nvSpPr>
        <p:spPr bwMode="auto">
          <a:xfrm>
            <a:off x="1133475" y="236419"/>
            <a:ext cx="78867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a:defRPr/>
            </a:pPr>
            <a:r>
              <a:rPr lang="en-US" sz="3200" dirty="0">
                <a:latin typeface="Calibri" panose="020F0502020204030204" pitchFamily="34" charset="0"/>
                <a:cs typeface="Calibri" panose="020F0502020204030204" pitchFamily="34" charset="0"/>
              </a:rPr>
              <a:t>Agenda</a:t>
            </a:r>
            <a:endParaRPr lang="en-US" altLang="en-US" sz="16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7F77B02F-9731-658E-5B56-C4D831C8D168}"/>
              </a:ext>
            </a:extLst>
          </p:cNvPr>
          <p:cNvSpPr txBox="1"/>
          <p:nvPr/>
        </p:nvSpPr>
        <p:spPr>
          <a:xfrm>
            <a:off x="114301" y="971550"/>
            <a:ext cx="8801100" cy="3516347"/>
          </a:xfrm>
          <a:prstGeom prst="rect">
            <a:avLst/>
          </a:prstGeom>
          <a:noFill/>
        </p:spPr>
        <p:txBody>
          <a:bodyPr wrap="square" rtlCol="0">
            <a:spAutoFit/>
          </a:bodyPr>
          <a:lstStyle/>
          <a:p>
            <a:pPr marL="342900" marR="0" lvl="0" indent="-342900">
              <a:spcBef>
                <a:spcPts val="0"/>
              </a:spcBef>
              <a:spcAft>
                <a:spcPts val="0"/>
              </a:spcAft>
              <a:buFont typeface="Arial" panose="020B0604020202020204" pitchFamily="34" charset="0"/>
              <a:buChar char="•"/>
            </a:pPr>
            <a:r>
              <a:rPr lang="en-US" sz="2000" dirty="0">
                <a:effectLst/>
                <a:latin typeface="Calibri" panose="020F0502020204030204" pitchFamily="34" charset="0"/>
                <a:ea typeface="Times New Roman" panose="02020603050405020304" pitchFamily="18" charset="0"/>
              </a:rPr>
              <a:t>Opening Remarks</a:t>
            </a:r>
          </a:p>
          <a:p>
            <a:pPr marL="800100" lvl="1" indent="-342900">
              <a:spcBef>
                <a:spcPts val="0"/>
              </a:spcBef>
              <a:spcAft>
                <a:spcPts val="0"/>
              </a:spcAft>
              <a:buFont typeface="Arial" panose="020B0604020202020204" pitchFamily="34" charset="0"/>
              <a:buChar char="•"/>
            </a:pPr>
            <a:r>
              <a:rPr lang="en-US" sz="2000" dirty="0">
                <a:latin typeface="Calibri" panose="020F0502020204030204" pitchFamily="34" charset="0"/>
                <a:ea typeface="Calibri" panose="020F0502020204030204" pitchFamily="34" charset="0"/>
              </a:rPr>
              <a:t>Mary L. Pichetti, Executive Director/Deputy CEO</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Arial" panose="020B0604020202020204" pitchFamily="34" charset="0"/>
              <a:buChar char="•"/>
            </a:pPr>
            <a:endParaRPr lang="en-US" sz="11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000" dirty="0">
                <a:effectLst/>
                <a:latin typeface="Calibri" panose="020F0502020204030204" pitchFamily="34" charset="0"/>
                <a:ea typeface="Times New Roman" panose="02020603050405020304" pitchFamily="18" charset="0"/>
              </a:rPr>
              <a:t>Accelerated Repair Program Update</a:t>
            </a:r>
          </a:p>
          <a:p>
            <a:pPr marL="800100" lvl="1" indent="-342900">
              <a:spcBef>
                <a:spcPts val="0"/>
              </a:spcBef>
              <a:spcAft>
                <a:spcPts val="0"/>
              </a:spcAft>
              <a:buFont typeface="Arial" panose="020B0604020202020204" pitchFamily="34" charset="0"/>
              <a:buChar char="•"/>
            </a:pPr>
            <a:r>
              <a:rPr lang="en-US" sz="2000" dirty="0">
                <a:latin typeface="Calibri" panose="020F0502020204030204" pitchFamily="34" charset="0"/>
                <a:ea typeface="Calibri" panose="020F0502020204030204" pitchFamily="34" charset="0"/>
              </a:rPr>
              <a:t>Elena Seiti, Capital Program Manager</a:t>
            </a:r>
          </a:p>
          <a:p>
            <a:pPr marR="0" lvl="0">
              <a:spcBef>
                <a:spcPts val="0"/>
              </a:spcBef>
              <a:spcAft>
                <a:spcPts val="0"/>
              </a:spcAft>
            </a:pPr>
            <a:endParaRPr lang="en-US" sz="11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000" dirty="0">
                <a:latin typeface="Calibri" panose="020F0502020204030204" pitchFamily="34" charset="0"/>
                <a:ea typeface="Times New Roman" panose="02020603050405020304" pitchFamily="18" charset="0"/>
              </a:rPr>
              <a:t>2024 SOI Template Updates</a:t>
            </a:r>
          </a:p>
          <a:p>
            <a:pPr marL="800100" lvl="1" indent="-342900">
              <a:spcBef>
                <a:spcPts val="0"/>
              </a:spcBef>
              <a:spcAft>
                <a:spcPts val="0"/>
              </a:spcAft>
              <a:buFont typeface="Arial" panose="020B0604020202020204" pitchFamily="34" charset="0"/>
              <a:buChar char="•"/>
            </a:pPr>
            <a:r>
              <a:rPr lang="en-US" sz="2000" dirty="0">
                <a:effectLst/>
                <a:latin typeface="Calibri" panose="020F0502020204030204" pitchFamily="34" charset="0"/>
                <a:ea typeface="Times New Roman" panose="02020603050405020304" pitchFamily="18" charset="0"/>
              </a:rPr>
              <a:t>Katie DeCristofaro, Capital Program Manager</a:t>
            </a:r>
            <a:endParaRPr lang="en-US" sz="20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endParaRPr lang="en-US" sz="11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000" dirty="0">
                <a:latin typeface="Calibri" panose="020F0502020204030204" pitchFamily="34" charset="0"/>
                <a:ea typeface="Times New Roman" panose="02020603050405020304" pitchFamily="18" charset="0"/>
              </a:rPr>
              <a:t>Ten Considerations When Drafting and Filing an SOI</a:t>
            </a:r>
          </a:p>
          <a:p>
            <a:pPr marL="800100" lvl="1" indent="-342900">
              <a:spcBef>
                <a:spcPts val="0"/>
              </a:spcBef>
              <a:spcAft>
                <a:spcPts val="0"/>
              </a:spcAft>
              <a:buFont typeface="Arial" panose="020B0604020202020204" pitchFamily="34" charset="0"/>
              <a:buChar char="•"/>
            </a:pPr>
            <a:r>
              <a:rPr lang="en-US" sz="2000" dirty="0">
                <a:effectLst/>
                <a:latin typeface="Calibri" panose="020F0502020204030204" pitchFamily="34" charset="0"/>
                <a:ea typeface="Times New Roman" panose="02020603050405020304" pitchFamily="18" charset="0"/>
              </a:rPr>
              <a:t>Katie DeCristofaro and Jenn Flynn, Senior Project Coordinator</a:t>
            </a:r>
          </a:p>
          <a:p>
            <a:pPr marL="342900" marR="0" lvl="0" indent="-342900">
              <a:spcBef>
                <a:spcPts val="0"/>
              </a:spcBef>
              <a:spcAft>
                <a:spcPts val="0"/>
              </a:spcAft>
              <a:buFont typeface="Arial" panose="020B0604020202020204" pitchFamily="34" charset="0"/>
              <a:buChar char="•"/>
            </a:pPr>
            <a:endParaRPr lang="en-US" sz="11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000" dirty="0">
                <a:latin typeface="Calibri" panose="020F0502020204030204" pitchFamily="34" charset="0"/>
                <a:ea typeface="Times New Roman" panose="02020603050405020304" pitchFamily="18" charset="0"/>
              </a:rPr>
              <a:t>Questions and Answers</a:t>
            </a:r>
          </a:p>
        </p:txBody>
      </p:sp>
    </p:spTree>
    <p:extLst>
      <p:ext uri="{BB962C8B-B14F-4D97-AF65-F5344CB8AC3E}">
        <p14:creationId xmlns:p14="http://schemas.microsoft.com/office/powerpoint/2010/main" val="1530747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3FFD5-9A6F-B3BE-7A16-5D99FE300336}"/>
              </a:ext>
            </a:extLst>
          </p:cNvPr>
          <p:cNvSpPr>
            <a:spLocks noGrp="1"/>
          </p:cNvSpPr>
          <p:nvPr>
            <p:ph type="title"/>
          </p:nvPr>
        </p:nvSpPr>
        <p:spPr>
          <a:xfrm>
            <a:off x="800100" y="11036"/>
            <a:ext cx="8343900" cy="800100"/>
          </a:xfrm>
        </p:spPr>
        <p:txBody>
          <a:bodyPr/>
          <a:lstStyle/>
          <a:p>
            <a:r>
              <a:rPr lang="en-US" dirty="0">
                <a:latin typeface="Calibri" panose="020F0502020204030204" pitchFamily="34" charset="0"/>
                <a:cs typeface="Calibri" panose="020F0502020204030204" pitchFamily="34" charset="0"/>
              </a:rPr>
              <a:t> </a:t>
            </a:r>
            <a:r>
              <a:rPr kumimoji="0" lang="en-US" sz="2800" b="0" i="0" u="none" strike="noStrike" kern="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j-cs"/>
              </a:rPr>
              <a:t>Considerations When Drafting and Filing an SOI (cont.)</a:t>
            </a:r>
            <a:endParaRPr lang="en-US" sz="3000" dirty="0">
              <a:latin typeface="Calibri" panose="020F0502020204030204" pitchFamily="34" charset="0"/>
              <a:cs typeface="Calibri" panose="020F0502020204030204" pitchFamily="34" charset="0"/>
            </a:endParaRPr>
          </a:p>
        </p:txBody>
      </p:sp>
      <p:sp>
        <p:nvSpPr>
          <p:cNvPr id="3" name="Footer Placeholder 2">
            <a:extLst>
              <a:ext uri="{FF2B5EF4-FFF2-40B4-BE49-F238E27FC236}">
                <a16:creationId xmlns:a16="http://schemas.microsoft.com/office/drawing/2014/main" id="{23011EA4-4DEE-6BC1-B4F6-375F53F0C07B}"/>
              </a:ext>
            </a:extLst>
          </p:cNvPr>
          <p:cNvSpPr>
            <a:spLocks noGrp="1"/>
          </p:cNvSpPr>
          <p:nvPr>
            <p:ph type="ftr" sz="quarter" idx="10"/>
          </p:nvPr>
        </p:nvSpPr>
        <p:spPr/>
        <p:txBody>
          <a:bodyPr/>
          <a:lstStyle/>
          <a:p>
            <a:pPr>
              <a:defRPr/>
            </a:pPr>
            <a:r>
              <a:rPr lang="en-US"/>
              <a:t>www.MassSchoolBuildings.org</a:t>
            </a:r>
            <a:endParaRPr lang="en-US" dirty="0"/>
          </a:p>
        </p:txBody>
      </p:sp>
      <p:sp>
        <p:nvSpPr>
          <p:cNvPr id="4" name="Slide Number Placeholder 3">
            <a:extLst>
              <a:ext uri="{FF2B5EF4-FFF2-40B4-BE49-F238E27FC236}">
                <a16:creationId xmlns:a16="http://schemas.microsoft.com/office/drawing/2014/main" id="{7E08C5C7-4FBF-22B7-50F0-A37031B979B1}"/>
              </a:ext>
            </a:extLst>
          </p:cNvPr>
          <p:cNvSpPr>
            <a:spLocks noGrp="1"/>
          </p:cNvSpPr>
          <p:nvPr>
            <p:ph type="sldNum" sz="quarter" idx="11"/>
          </p:nvPr>
        </p:nvSpPr>
        <p:spPr/>
        <p:txBody>
          <a:bodyPr/>
          <a:lstStyle/>
          <a:p>
            <a:pPr>
              <a:defRPr/>
            </a:pPr>
            <a:fld id="{EF056C4A-62EA-4620-BE05-C0515D94D44C}" type="slidenum">
              <a:rPr lang="en-US" smtClean="0"/>
              <a:pPr>
                <a:defRPr/>
              </a:pPr>
              <a:t>20</a:t>
            </a:fld>
            <a:endParaRPr lang="en-US" dirty="0"/>
          </a:p>
        </p:txBody>
      </p:sp>
      <p:sp>
        <p:nvSpPr>
          <p:cNvPr id="5" name="TextBox 4">
            <a:extLst>
              <a:ext uri="{FF2B5EF4-FFF2-40B4-BE49-F238E27FC236}">
                <a16:creationId xmlns:a16="http://schemas.microsoft.com/office/drawing/2014/main" id="{0C829247-87FB-AB84-DF0C-1078445FAE97}"/>
              </a:ext>
            </a:extLst>
          </p:cNvPr>
          <p:cNvSpPr txBox="1"/>
          <p:nvPr/>
        </p:nvSpPr>
        <p:spPr>
          <a:xfrm>
            <a:off x="228600" y="1085850"/>
            <a:ext cx="8801100" cy="3662541"/>
          </a:xfrm>
          <a:prstGeom prst="rect">
            <a:avLst/>
          </a:prstGeom>
          <a:noFill/>
        </p:spPr>
        <p:txBody>
          <a:bodyPr wrap="square" lIns="91440" tIns="45720" rIns="91440" bIns="45720" rtlCol="0" anchor="t">
            <a:spAutoFit/>
          </a:bodyPr>
          <a:lstStyle/>
          <a:p>
            <a:pPr marL="457200" marR="0" indent="-457200">
              <a:spcBef>
                <a:spcPts val="0"/>
              </a:spcBef>
              <a:spcAft>
                <a:spcPts val="0"/>
              </a:spcAft>
              <a:buFont typeface="+mj-lt"/>
              <a:buAutoNum type="arabicPeriod" startAt="9"/>
            </a:pPr>
            <a:r>
              <a:rPr lang="en-US" sz="2600" dirty="0">
                <a:effectLst/>
                <a:latin typeface="Calibri" panose="020F0502020204030204" pitchFamily="34" charset="0"/>
                <a:ea typeface="Calibri" panose="020F0502020204030204" pitchFamily="34" charset="0"/>
              </a:rPr>
              <a:t>Supplemental Information</a:t>
            </a:r>
          </a:p>
          <a:p>
            <a:pPr marL="914400" lvl="1" indent="-457200">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Required </a:t>
            </a:r>
            <a:r>
              <a:rPr lang="en-US" sz="2400" dirty="0">
                <a:latin typeface="Calibri" panose="020F0502020204030204" pitchFamily="34" charset="0"/>
                <a:ea typeface="Calibri" panose="020F0502020204030204" pitchFamily="34" charset="0"/>
              </a:rPr>
              <a:t>for </a:t>
            </a:r>
            <a:r>
              <a:rPr lang="en-US" sz="2400" dirty="0">
                <a:effectLst/>
                <a:latin typeface="Calibri" panose="020F0502020204030204" pitchFamily="34" charset="0"/>
                <a:ea typeface="Calibri" panose="020F0502020204030204" pitchFamily="34" charset="0"/>
              </a:rPr>
              <a:t>Statutory Priority 1 and</a:t>
            </a:r>
            <a:r>
              <a:rPr lang="en-US" sz="2400" dirty="0">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Statutory Priority 3</a:t>
            </a:r>
          </a:p>
          <a:p>
            <a:pPr marL="1371600" lvl="2" indent="-457200">
              <a:spcBef>
                <a:spcPts val="0"/>
              </a:spcBef>
              <a:spcAft>
                <a:spcPts val="0"/>
              </a:spcAft>
              <a:buFont typeface="Arial" panose="020B0604020202020204" pitchFamily="34" charset="0"/>
              <a:buChar char="•"/>
            </a:pPr>
            <a:r>
              <a:rPr lang="en-US" sz="2200" dirty="0">
                <a:effectLst/>
                <a:latin typeface="Calibri"/>
                <a:ea typeface="Calibri" panose="020F0502020204030204" pitchFamily="34" charset="0"/>
                <a:cs typeface="Arial"/>
              </a:rPr>
              <a:t>SOI’s </a:t>
            </a:r>
            <a:r>
              <a:rPr lang="en-US" sz="2200" dirty="0">
                <a:latin typeface="Calibri"/>
                <a:ea typeface="Calibri" panose="020F0502020204030204" pitchFamily="34" charset="0"/>
                <a:cs typeface="Arial"/>
              </a:rPr>
              <a:t>are not considered</a:t>
            </a:r>
            <a:r>
              <a:rPr lang="en-US" sz="2200" dirty="0">
                <a:effectLst/>
                <a:latin typeface="Calibri"/>
                <a:ea typeface="Calibri" panose="020F0502020204030204" pitchFamily="34" charset="0"/>
                <a:cs typeface="Arial"/>
              </a:rPr>
              <a:t> complete </a:t>
            </a:r>
            <a:r>
              <a:rPr lang="en-US" sz="2200" dirty="0">
                <a:latin typeface="Calibri"/>
                <a:ea typeface="Calibri" panose="020F0502020204030204" pitchFamily="34" charset="0"/>
                <a:cs typeface="Arial"/>
              </a:rPr>
              <a:t>without the required documentation by the deadline of Friday, April 12, 2024 </a:t>
            </a:r>
            <a:endParaRPr lang="en-US" sz="2200" dirty="0">
              <a:effectLst/>
              <a:latin typeface="Calibri"/>
              <a:ea typeface="Calibri" panose="020F0502020204030204" pitchFamily="34" charset="0"/>
            </a:endParaRPr>
          </a:p>
          <a:p>
            <a:pPr marL="914400" lvl="1" indent="-457200">
              <a:spcBef>
                <a:spcPts val="0"/>
              </a:spcBef>
              <a:spcAft>
                <a:spcPts val="0"/>
              </a:spcAft>
              <a:buFont typeface="Arial" panose="020B0604020202020204" pitchFamily="34" charset="0"/>
              <a:buChar char="•"/>
            </a:pPr>
            <a:r>
              <a:rPr lang="en-US" sz="2400" dirty="0">
                <a:latin typeface="Calibri"/>
                <a:ea typeface="Calibri" panose="020F0502020204030204" pitchFamily="34" charset="0"/>
                <a:cs typeface="Arial"/>
              </a:rPr>
              <a:t>Other supplemental material</a:t>
            </a:r>
            <a:r>
              <a:rPr lang="en-US" sz="2400" dirty="0">
                <a:effectLst/>
                <a:latin typeface="Calibri"/>
                <a:ea typeface="Calibri" panose="020F0502020204030204" pitchFamily="34" charset="0"/>
                <a:cs typeface="Arial"/>
              </a:rPr>
              <a:t> may be emailed</a:t>
            </a:r>
            <a:r>
              <a:rPr lang="en-US" sz="2400" dirty="0">
                <a:latin typeface="Calibri"/>
                <a:ea typeface="Calibri" panose="020F0502020204030204" pitchFamily="34" charset="0"/>
                <a:cs typeface="Arial"/>
              </a:rPr>
              <a:t>/mailed to the MSBA by the deadline, but is not required</a:t>
            </a:r>
            <a:endParaRPr lang="en-US" sz="2400" dirty="0">
              <a:effectLst/>
              <a:latin typeface="Calibri"/>
              <a:ea typeface="Calibri" panose="020F0502020204030204" pitchFamily="34" charset="0"/>
              <a:cs typeface="Arial"/>
            </a:endParaRPr>
          </a:p>
          <a:p>
            <a:pPr marL="914400" lvl="1" indent="-457200">
              <a:spcBef>
                <a:spcPts val="0"/>
              </a:spcBef>
              <a:spcAft>
                <a:spcPts val="0"/>
              </a:spcAft>
              <a:buFont typeface="+mj-lt"/>
              <a:buAutoNum type="arabicPeriod" startAt="9"/>
            </a:pPr>
            <a:endParaRPr lang="en-US" sz="1600" dirty="0">
              <a:effectLst/>
              <a:latin typeface="Calibri" panose="020F0502020204030204" pitchFamily="34" charset="0"/>
              <a:ea typeface="Calibri" panose="020F0502020204030204" pitchFamily="34" charset="0"/>
            </a:endParaRPr>
          </a:p>
          <a:p>
            <a:pPr marL="457200" marR="0" indent="-457200">
              <a:spcBef>
                <a:spcPts val="0"/>
              </a:spcBef>
              <a:spcAft>
                <a:spcPts val="0"/>
              </a:spcAft>
              <a:buFont typeface="+mj-lt"/>
              <a:buAutoNum type="arabicPeriod" startAt="9"/>
            </a:pPr>
            <a:r>
              <a:rPr lang="en-US" sz="2600" dirty="0">
                <a:latin typeface="Calibri" panose="020F0502020204030204" pitchFamily="34" charset="0"/>
                <a:ea typeface="Calibri" panose="020F0502020204030204" pitchFamily="34" charset="0"/>
              </a:rPr>
              <a:t> Sharing Critical Information with the MSBA</a:t>
            </a:r>
          </a:p>
          <a:p>
            <a:pPr marL="914400" lvl="1" indent="-457200">
              <a:spcBef>
                <a:spcPts val="0"/>
              </a:spcBef>
              <a:spcAft>
                <a:spcPts val="0"/>
              </a:spcAft>
              <a:buFont typeface="Arial" panose="020B0604020202020204" pitchFamily="34" charset="0"/>
              <a:buChar char="•"/>
            </a:pPr>
            <a:r>
              <a:rPr lang="en-US" sz="2400" dirty="0">
                <a:effectLst/>
                <a:latin typeface="Calibri"/>
                <a:ea typeface="Calibri" panose="020F0502020204030204" pitchFamily="34" charset="0"/>
                <a:cs typeface="Arial"/>
              </a:rPr>
              <a:t>What does the MSBA need to know about the </a:t>
            </a:r>
            <a:r>
              <a:rPr lang="en-US" sz="2400" dirty="0">
                <a:latin typeface="Calibri"/>
                <a:ea typeface="Calibri" panose="020F0502020204030204" pitchFamily="34" charset="0"/>
                <a:cs typeface="Arial"/>
              </a:rPr>
              <a:t>proposed project and the long-term plans of the district?</a:t>
            </a:r>
            <a:endParaRPr lang="en-US" sz="2400" dirty="0">
              <a:effectLst/>
              <a:latin typeface="Calibri"/>
              <a:ea typeface="Calibri" panose="020F0502020204030204" pitchFamily="34" charset="0"/>
              <a:cs typeface="Arial"/>
            </a:endParaRPr>
          </a:p>
        </p:txBody>
      </p:sp>
    </p:spTree>
    <p:extLst>
      <p:ext uri="{BB962C8B-B14F-4D97-AF65-F5344CB8AC3E}">
        <p14:creationId xmlns:p14="http://schemas.microsoft.com/office/powerpoint/2010/main" val="1422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CC36F-4A41-B3F5-96EE-52F05386AF31}"/>
              </a:ext>
            </a:extLst>
          </p:cNvPr>
          <p:cNvSpPr>
            <a:spLocks noGrp="1"/>
          </p:cNvSpPr>
          <p:nvPr>
            <p:ph type="ctrTitle"/>
          </p:nvPr>
        </p:nvSpPr>
        <p:spPr>
          <a:xfrm>
            <a:off x="1257300" y="1314450"/>
            <a:ext cx="6629400" cy="1102519"/>
          </a:xfrm>
        </p:spPr>
        <p:txBody>
          <a:bodyPr/>
          <a:lstStyle/>
          <a:p>
            <a:pPr algn="ctr"/>
            <a:r>
              <a:rPr lang="en-US" sz="6000" dirty="0">
                <a:latin typeface="Calibri" panose="020F0502020204030204" pitchFamily="34" charset="0"/>
                <a:cs typeface="Calibri" panose="020F0502020204030204" pitchFamily="34" charset="0"/>
              </a:rPr>
              <a:t>Questions?</a:t>
            </a:r>
          </a:p>
        </p:txBody>
      </p:sp>
      <p:sp>
        <p:nvSpPr>
          <p:cNvPr id="3" name="Slide Number Placeholder 2">
            <a:extLst>
              <a:ext uri="{FF2B5EF4-FFF2-40B4-BE49-F238E27FC236}">
                <a16:creationId xmlns:a16="http://schemas.microsoft.com/office/drawing/2014/main" id="{87EE2D23-40DB-B3B6-FCE5-6061147A9074}"/>
              </a:ext>
            </a:extLst>
          </p:cNvPr>
          <p:cNvSpPr>
            <a:spLocks noGrp="1"/>
          </p:cNvSpPr>
          <p:nvPr>
            <p:ph type="sldNum" sz="quarter" idx="10"/>
          </p:nvPr>
        </p:nvSpPr>
        <p:spPr/>
        <p:txBody>
          <a:bodyPr/>
          <a:lstStyle/>
          <a:p>
            <a:pPr>
              <a:defRPr/>
            </a:pPr>
            <a:fld id="{33683223-48BF-4D57-BD8B-1D0A808807FC}" type="slidenum">
              <a:rPr lang="en-US" smtClean="0"/>
              <a:pPr>
                <a:defRPr/>
              </a:pPr>
              <a:t>21</a:t>
            </a:fld>
            <a:endParaRPr lang="en-US" dirty="0"/>
          </a:p>
        </p:txBody>
      </p:sp>
      <p:sp>
        <p:nvSpPr>
          <p:cNvPr id="4" name="Footer Placeholder 3">
            <a:extLst>
              <a:ext uri="{FF2B5EF4-FFF2-40B4-BE49-F238E27FC236}">
                <a16:creationId xmlns:a16="http://schemas.microsoft.com/office/drawing/2014/main" id="{7E8C643A-AB51-0114-BE99-E537A62BDF35}"/>
              </a:ext>
            </a:extLst>
          </p:cNvPr>
          <p:cNvSpPr>
            <a:spLocks noGrp="1"/>
          </p:cNvSpPr>
          <p:nvPr>
            <p:ph type="ftr" sz="quarter" idx="11"/>
          </p:nvPr>
        </p:nvSpPr>
        <p:spPr/>
        <p:txBody>
          <a:bodyPr/>
          <a:lstStyle/>
          <a:p>
            <a:pPr>
              <a:defRPr/>
            </a:pPr>
            <a:r>
              <a:rPr lang="en-US"/>
              <a:t>Massachusetts School Building Authority</a:t>
            </a:r>
            <a:endParaRPr lang="en-US" dirty="0"/>
          </a:p>
        </p:txBody>
      </p:sp>
    </p:spTree>
    <p:extLst>
      <p:ext uri="{BB962C8B-B14F-4D97-AF65-F5344CB8AC3E}">
        <p14:creationId xmlns:p14="http://schemas.microsoft.com/office/powerpoint/2010/main" val="3381265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CC36F-4A41-B3F5-96EE-52F05386AF31}"/>
              </a:ext>
            </a:extLst>
          </p:cNvPr>
          <p:cNvSpPr>
            <a:spLocks noGrp="1"/>
          </p:cNvSpPr>
          <p:nvPr>
            <p:ph type="ctrTitle"/>
          </p:nvPr>
        </p:nvSpPr>
        <p:spPr>
          <a:xfrm>
            <a:off x="1905000" y="1469233"/>
            <a:ext cx="7124700" cy="1102519"/>
          </a:xfrm>
        </p:spPr>
        <p:txBody>
          <a:bodyPr/>
          <a:lstStyle/>
          <a:p>
            <a:r>
              <a:rPr lang="en-US" sz="3600" dirty="0">
                <a:latin typeface="Calibri" panose="020F0502020204030204" pitchFamily="34" charset="0"/>
                <a:cs typeface="Calibri" panose="020F0502020204030204" pitchFamily="34" charset="0"/>
              </a:rPr>
              <a:t>Accelerated Repair Program Update</a:t>
            </a:r>
          </a:p>
        </p:txBody>
      </p:sp>
      <p:sp>
        <p:nvSpPr>
          <p:cNvPr id="3" name="Slide Number Placeholder 2">
            <a:extLst>
              <a:ext uri="{FF2B5EF4-FFF2-40B4-BE49-F238E27FC236}">
                <a16:creationId xmlns:a16="http://schemas.microsoft.com/office/drawing/2014/main" id="{87EE2D23-40DB-B3B6-FCE5-6061147A9074}"/>
              </a:ext>
            </a:extLst>
          </p:cNvPr>
          <p:cNvSpPr>
            <a:spLocks noGrp="1"/>
          </p:cNvSpPr>
          <p:nvPr>
            <p:ph type="sldNum" sz="quarter" idx="10"/>
          </p:nvPr>
        </p:nvSpPr>
        <p:spPr/>
        <p:txBody>
          <a:bodyPr/>
          <a:lstStyle/>
          <a:p>
            <a:pPr>
              <a:defRPr/>
            </a:pPr>
            <a:fld id="{33683223-48BF-4D57-BD8B-1D0A808807FC}" type="slidenum">
              <a:rPr lang="en-US" smtClean="0"/>
              <a:pPr>
                <a:defRPr/>
              </a:pPr>
              <a:t>3</a:t>
            </a:fld>
            <a:endParaRPr lang="en-US" dirty="0"/>
          </a:p>
        </p:txBody>
      </p:sp>
      <p:sp>
        <p:nvSpPr>
          <p:cNvPr id="4" name="Footer Placeholder 3">
            <a:extLst>
              <a:ext uri="{FF2B5EF4-FFF2-40B4-BE49-F238E27FC236}">
                <a16:creationId xmlns:a16="http://schemas.microsoft.com/office/drawing/2014/main" id="{7E8C643A-AB51-0114-BE99-E537A62BDF35}"/>
              </a:ext>
            </a:extLst>
          </p:cNvPr>
          <p:cNvSpPr>
            <a:spLocks noGrp="1"/>
          </p:cNvSpPr>
          <p:nvPr>
            <p:ph type="ftr" sz="quarter" idx="11"/>
          </p:nvPr>
        </p:nvSpPr>
        <p:spPr/>
        <p:txBody>
          <a:bodyPr/>
          <a:lstStyle/>
          <a:p>
            <a:pPr>
              <a:defRPr/>
            </a:pPr>
            <a:r>
              <a:rPr lang="en-US"/>
              <a:t>Massachusetts School Building Authority</a:t>
            </a:r>
            <a:endParaRPr lang="en-US" dirty="0"/>
          </a:p>
        </p:txBody>
      </p:sp>
    </p:spTree>
    <p:extLst>
      <p:ext uri="{BB962C8B-B14F-4D97-AF65-F5344CB8AC3E}">
        <p14:creationId xmlns:p14="http://schemas.microsoft.com/office/powerpoint/2010/main" val="2943690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a:extLst>
              <a:ext uri="{FF2B5EF4-FFF2-40B4-BE49-F238E27FC236}">
                <a16:creationId xmlns:a16="http://schemas.microsoft.com/office/drawing/2014/main" id="{F2098B11-2A17-49DC-B07C-9CE0120B285D}"/>
              </a:ext>
            </a:extLst>
          </p:cNvPr>
          <p:cNvSpPr>
            <a:spLocks noGrp="1"/>
          </p:cNvSpPr>
          <p:nvPr>
            <p:ph type="ftr" sz="quarter" idx="10"/>
          </p:nvPr>
        </p:nvSpPr>
        <p:spPr/>
        <p:txBody>
          <a:bodyPr/>
          <a:lstStyle>
            <a:lvl1pPr eaLnBrk="0" hangingPunct="0">
              <a:defRPr sz="2800">
                <a:solidFill>
                  <a:schemeClr val="tx1"/>
                </a:solidFill>
                <a:latin typeface="Arial" charset="0"/>
              </a:defRPr>
            </a:lvl1pPr>
            <a:lvl2pPr marL="742931" indent="-285743" eaLnBrk="0" hangingPunct="0">
              <a:defRPr sz="2800">
                <a:solidFill>
                  <a:schemeClr val="tx1"/>
                </a:solidFill>
                <a:latin typeface="Arial" charset="0"/>
              </a:defRPr>
            </a:lvl2pPr>
            <a:lvl3pPr marL="1142972" indent="-228594" eaLnBrk="0" hangingPunct="0">
              <a:defRPr sz="2800">
                <a:solidFill>
                  <a:schemeClr val="tx1"/>
                </a:solidFill>
                <a:latin typeface="Arial" charset="0"/>
              </a:defRPr>
            </a:lvl3pPr>
            <a:lvl4pPr marL="1600160" indent="-228594" eaLnBrk="0" hangingPunct="0">
              <a:defRPr sz="2800">
                <a:solidFill>
                  <a:schemeClr val="tx1"/>
                </a:solidFill>
                <a:latin typeface="Arial" charset="0"/>
              </a:defRPr>
            </a:lvl4pPr>
            <a:lvl5pPr marL="2057348" indent="-228594" eaLnBrk="0" hangingPunct="0">
              <a:defRPr sz="2800">
                <a:solidFill>
                  <a:schemeClr val="tx1"/>
                </a:solidFill>
                <a:latin typeface="Arial" charset="0"/>
              </a:defRPr>
            </a:lvl5pPr>
            <a:lvl6pPr marL="2514537" indent="-228594" algn="ctr" eaLnBrk="0" fontAlgn="base" hangingPunct="0">
              <a:spcBef>
                <a:spcPct val="20000"/>
              </a:spcBef>
              <a:spcAft>
                <a:spcPct val="0"/>
              </a:spcAft>
              <a:buFont typeface="Wingdings" pitchFamily="2" charset="2"/>
              <a:defRPr sz="2800">
                <a:solidFill>
                  <a:schemeClr val="tx1"/>
                </a:solidFill>
                <a:latin typeface="Arial" charset="0"/>
              </a:defRPr>
            </a:lvl6pPr>
            <a:lvl7pPr marL="2971726" indent="-228594" algn="ctr" eaLnBrk="0" fontAlgn="base" hangingPunct="0">
              <a:spcBef>
                <a:spcPct val="20000"/>
              </a:spcBef>
              <a:spcAft>
                <a:spcPct val="0"/>
              </a:spcAft>
              <a:buFont typeface="Wingdings" pitchFamily="2" charset="2"/>
              <a:defRPr sz="2800">
                <a:solidFill>
                  <a:schemeClr val="tx1"/>
                </a:solidFill>
                <a:latin typeface="Arial" charset="0"/>
              </a:defRPr>
            </a:lvl7pPr>
            <a:lvl8pPr marL="3428915" indent="-228594" algn="ctr" eaLnBrk="0" fontAlgn="base" hangingPunct="0">
              <a:spcBef>
                <a:spcPct val="20000"/>
              </a:spcBef>
              <a:spcAft>
                <a:spcPct val="0"/>
              </a:spcAft>
              <a:buFont typeface="Wingdings" pitchFamily="2" charset="2"/>
              <a:defRPr sz="2800">
                <a:solidFill>
                  <a:schemeClr val="tx1"/>
                </a:solidFill>
                <a:latin typeface="Arial" charset="0"/>
              </a:defRPr>
            </a:lvl8pPr>
            <a:lvl9pPr marL="3886103" indent="-228594" algn="ctr" eaLnBrk="0" fontAlgn="base" hangingPunct="0">
              <a:spcBef>
                <a:spcPct val="20000"/>
              </a:spcBef>
              <a:spcAft>
                <a:spcPct val="0"/>
              </a:spcAft>
              <a:buFont typeface="Wingdings" pitchFamily="2" charset="2"/>
              <a:defRPr sz="2800">
                <a:solidFill>
                  <a:schemeClr val="tx1"/>
                </a:solidFill>
                <a:latin typeface="Arial" charset="0"/>
              </a:defRPr>
            </a:lvl9pPr>
          </a:lstStyle>
          <a:p>
            <a:pPr eaLnBrk="1" hangingPunct="1">
              <a:defRPr/>
            </a:pPr>
            <a:r>
              <a:rPr lang="en-US" sz="1400">
                <a:solidFill>
                  <a:schemeClr val="bg1">
                    <a:lumMod val="50000"/>
                  </a:schemeClr>
                </a:solidFill>
              </a:rPr>
              <a:t>www.MassSchoolBuildings.org</a:t>
            </a:r>
          </a:p>
        </p:txBody>
      </p:sp>
      <p:sp>
        <p:nvSpPr>
          <p:cNvPr id="5125" name="Slide Number Placeholder 4">
            <a:extLst>
              <a:ext uri="{FF2B5EF4-FFF2-40B4-BE49-F238E27FC236}">
                <a16:creationId xmlns:a16="http://schemas.microsoft.com/office/drawing/2014/main" id="{5CF1C001-C6A1-4496-9C46-0B02F07DBEC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3200">
                <a:solidFill>
                  <a:schemeClr val="tx1"/>
                </a:solidFill>
                <a:latin typeface="Arial" panose="020B0604020202020204" pitchFamily="34" charset="0"/>
              </a:defRPr>
            </a:lvl1pPr>
            <a:lvl2pPr marL="742931" indent="-285743">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2972" indent="-228594">
              <a:spcBef>
                <a:spcPct val="20000"/>
              </a:spcBef>
              <a:buFont typeface="Wingdings" panose="05000000000000000000" pitchFamily="2" charset="2"/>
              <a:buChar char="§"/>
              <a:defRPr sz="2400">
                <a:solidFill>
                  <a:schemeClr val="tx1"/>
                </a:solidFill>
                <a:latin typeface="Arial" panose="020B0604020202020204" pitchFamily="34" charset="0"/>
              </a:defRPr>
            </a:lvl3pPr>
            <a:lvl4pPr marL="1600160" indent="-228594">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348" indent="-228594">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537" indent="-228594"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726" indent="-228594"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8915" indent="-228594"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103" indent="-228594"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FontTx/>
              <a:buNone/>
            </a:pPr>
            <a:fld id="{BDFC6BE4-7667-497E-9361-63212684CFC5}" type="slidenum">
              <a:rPr lang="en-US" altLang="en-US" sz="1400" dirty="0">
                <a:solidFill>
                  <a:srgbClr val="7F7F7F"/>
                </a:solidFill>
              </a:rPr>
              <a:pPr>
                <a:spcBef>
                  <a:spcPct val="0"/>
                </a:spcBef>
                <a:buFontTx/>
                <a:buNone/>
              </a:pPr>
              <a:t>4</a:t>
            </a:fld>
            <a:endParaRPr lang="en-US" altLang="en-US" sz="1400" dirty="0">
              <a:solidFill>
                <a:srgbClr val="7F7F7F"/>
              </a:solidFill>
            </a:endParaRPr>
          </a:p>
        </p:txBody>
      </p:sp>
      <p:sp>
        <p:nvSpPr>
          <p:cNvPr id="2" name="TextBox 5">
            <a:extLst>
              <a:ext uri="{FF2B5EF4-FFF2-40B4-BE49-F238E27FC236}">
                <a16:creationId xmlns:a16="http://schemas.microsoft.com/office/drawing/2014/main" id="{BA5B75CD-87E2-491C-9B86-3009C68C0E9A}"/>
              </a:ext>
            </a:extLst>
          </p:cNvPr>
          <p:cNvSpPr txBox="1">
            <a:spLocks noChangeArrowheads="1"/>
          </p:cNvSpPr>
          <p:nvPr/>
        </p:nvSpPr>
        <p:spPr bwMode="auto">
          <a:xfrm>
            <a:off x="1133475" y="236419"/>
            <a:ext cx="78867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a:defRPr/>
            </a:pPr>
            <a:r>
              <a:rPr lang="en-US" sz="3200" dirty="0">
                <a:latin typeface="Calibri" panose="020F0502020204030204" pitchFamily="34" charset="0"/>
                <a:cs typeface="Calibri" panose="020F0502020204030204" pitchFamily="34" charset="0"/>
              </a:rPr>
              <a:t>Accelerated Repair Program History</a:t>
            </a:r>
            <a:endParaRPr lang="en-US" altLang="en-US" sz="1600" dirty="0">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A34E53DD-CA58-B06B-7B7D-852E8860C772}"/>
              </a:ext>
            </a:extLst>
          </p:cNvPr>
          <p:cNvGraphicFramePr>
            <a:graphicFrameLocks noGrp="1"/>
          </p:cNvGraphicFramePr>
          <p:nvPr>
            <p:extLst>
              <p:ext uri="{D42A27DB-BD31-4B8C-83A1-F6EECF244321}">
                <p14:modId xmlns:p14="http://schemas.microsoft.com/office/powerpoint/2010/main" val="1044685156"/>
              </p:ext>
            </p:extLst>
          </p:nvPr>
        </p:nvGraphicFramePr>
        <p:xfrm>
          <a:off x="449580" y="1085850"/>
          <a:ext cx="8229599" cy="3345234"/>
        </p:xfrm>
        <a:graphic>
          <a:graphicData uri="http://schemas.openxmlformats.org/drawingml/2006/table">
            <a:tbl>
              <a:tblPr/>
              <a:tblGrid>
                <a:gridCol w="1593079">
                  <a:extLst>
                    <a:ext uri="{9D8B030D-6E8A-4147-A177-3AD203B41FA5}">
                      <a16:colId xmlns:a16="http://schemas.microsoft.com/office/drawing/2014/main" val="1265002654"/>
                    </a:ext>
                  </a:extLst>
                </a:gridCol>
                <a:gridCol w="1022760">
                  <a:extLst>
                    <a:ext uri="{9D8B030D-6E8A-4147-A177-3AD203B41FA5}">
                      <a16:colId xmlns:a16="http://schemas.microsoft.com/office/drawing/2014/main" val="847022883"/>
                    </a:ext>
                  </a:extLst>
                </a:gridCol>
                <a:gridCol w="969917">
                  <a:extLst>
                    <a:ext uri="{9D8B030D-6E8A-4147-A177-3AD203B41FA5}">
                      <a16:colId xmlns:a16="http://schemas.microsoft.com/office/drawing/2014/main" val="3435853523"/>
                    </a:ext>
                  </a:extLst>
                </a:gridCol>
                <a:gridCol w="1498960">
                  <a:extLst>
                    <a:ext uri="{9D8B030D-6E8A-4147-A177-3AD203B41FA5}">
                      <a16:colId xmlns:a16="http://schemas.microsoft.com/office/drawing/2014/main" val="3040888337"/>
                    </a:ext>
                  </a:extLst>
                </a:gridCol>
                <a:gridCol w="1410789">
                  <a:extLst>
                    <a:ext uri="{9D8B030D-6E8A-4147-A177-3AD203B41FA5}">
                      <a16:colId xmlns:a16="http://schemas.microsoft.com/office/drawing/2014/main" val="1489739977"/>
                    </a:ext>
                  </a:extLst>
                </a:gridCol>
                <a:gridCol w="1734094">
                  <a:extLst>
                    <a:ext uri="{9D8B030D-6E8A-4147-A177-3AD203B41FA5}">
                      <a16:colId xmlns:a16="http://schemas.microsoft.com/office/drawing/2014/main" val="203971051"/>
                    </a:ext>
                  </a:extLst>
                </a:gridCol>
              </a:tblGrid>
              <a:tr h="468684">
                <a:tc>
                  <a:txBody>
                    <a:bodyPr/>
                    <a:lstStyle/>
                    <a:p>
                      <a:pPr algn="ctr" fontAlgn="ctr"/>
                      <a:r>
                        <a:rPr lang="en-US" sz="1200" b="1" i="0" u="none" strike="noStrike" dirty="0">
                          <a:solidFill>
                            <a:srgbClr val="353434"/>
                          </a:solidFill>
                          <a:effectLst/>
                          <a:latin typeface="Calibri" panose="020F0502020204030204" pitchFamily="34" charset="0"/>
                          <a:cs typeface="Calibri" panose="020F0502020204030204" pitchFamily="34" charset="0"/>
                        </a:rPr>
                        <a:t>Repair Program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en-US" sz="1200" b="1" i="0" u="none" strike="noStrike" dirty="0">
                          <a:solidFill>
                            <a:srgbClr val="353434"/>
                          </a:solidFill>
                          <a:effectLst/>
                          <a:latin typeface="Calibri" panose="020F0502020204030204" pitchFamily="34" charset="0"/>
                          <a:cs typeface="Calibri" panose="020F0502020204030204" pitchFamily="34" charset="0"/>
                        </a:rPr>
                        <a:t>Districts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en-US" sz="1200" b="1" i="0" u="none" strike="noStrike" dirty="0">
                          <a:solidFill>
                            <a:srgbClr val="353434"/>
                          </a:solidFill>
                          <a:effectLst/>
                          <a:latin typeface="Calibri" panose="020F0502020204030204" pitchFamily="34" charset="0"/>
                          <a:cs typeface="Calibri" panose="020F0502020204030204" pitchFamily="34" charset="0"/>
                        </a:rPr>
                        <a:t>Projects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en-US" sz="1200" b="1" i="0" u="none" strike="noStrike" dirty="0">
                          <a:solidFill>
                            <a:srgbClr val="353434"/>
                          </a:solidFill>
                          <a:effectLst/>
                          <a:latin typeface="Calibri"/>
                          <a:cs typeface="Calibri"/>
                        </a:rPr>
                        <a:t>Total Project Budgets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en-US" sz="1200" b="1" i="0" u="none" strike="noStrike" dirty="0">
                          <a:solidFill>
                            <a:srgbClr val="353434"/>
                          </a:solidFill>
                          <a:effectLst/>
                          <a:latin typeface="Calibri" panose="020F0502020204030204" pitchFamily="34" charset="0"/>
                          <a:cs typeface="Calibri" panose="020F0502020204030204" pitchFamily="34" charset="0"/>
                        </a:rPr>
                        <a:t>Maximum Facility Grants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algn="ctr" fontAlgn="ctr"/>
                      <a:r>
                        <a:rPr lang="en-US" sz="1200" b="1" i="0" u="none" strike="noStrike" dirty="0">
                          <a:solidFill>
                            <a:srgbClr val="353434"/>
                          </a:solidFill>
                          <a:effectLst/>
                          <a:latin typeface="Calibri" panose="020F0502020204030204" pitchFamily="34" charset="0"/>
                          <a:cs typeface="Calibri" panose="020F0502020204030204" pitchFamily="34" charset="0"/>
                        </a:rPr>
                        <a:t>Number of Projects Final Audit Approved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extLst>
                  <a:ext uri="{0D108BD9-81ED-4DB2-BD59-A6C34878D82A}">
                    <a16:rowId xmlns:a16="http://schemas.microsoft.com/office/drawing/2014/main" val="285079162"/>
                  </a:ext>
                </a:extLst>
              </a:tr>
              <a:tr h="158377">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2022 Accelerated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$84,537,781</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$54,039,374</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262788380"/>
                  </a:ext>
                </a:extLst>
              </a:tr>
              <a:tr h="176075">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2021 Accelerated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15</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$109,602,763 </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$59,925,011 </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83820112"/>
                  </a:ext>
                </a:extLst>
              </a:tr>
              <a:tr h="176075">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2020 Accelerated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15</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lvl="0" algn="ctr">
                        <a:buNone/>
                      </a:pPr>
                      <a:r>
                        <a:rPr lang="en-US" sz="1200" b="0" i="0" u="none" strike="noStrike">
                          <a:solidFill>
                            <a:schemeClr val="tx1"/>
                          </a:solidFill>
                          <a:effectLst/>
                          <a:latin typeface="Calibri"/>
                          <a:cs typeface="Calibri"/>
                        </a:rPr>
                        <a:t>21</a:t>
                      </a:r>
                      <a:endParaRPr 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$81,731,451</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$43,329,550</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41217909"/>
                  </a:ext>
                </a:extLst>
              </a:tr>
              <a:tr h="176075">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2019 Accelerated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24</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$85,180,989 </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$52,047,959 </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12</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132166853"/>
                  </a:ext>
                </a:extLst>
              </a:tr>
              <a:tr h="176075">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2018 Accelerated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30</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$83,172,480 </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$47,018,557 </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17</a:t>
                      </a:r>
                      <a:endParaRPr lang="en-US" sz="1200" b="0" i="0" u="none" strike="noStrike" dirty="0">
                        <a:solidFill>
                          <a:schemeClr val="tx1"/>
                        </a:solidFill>
                        <a:effectLst/>
                        <a:latin typeface="Calibri"/>
                        <a:cs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57087281"/>
                  </a:ext>
                </a:extLst>
              </a:tr>
              <a:tr h="176075">
                <a:tc>
                  <a:txBody>
                    <a:bodyPr/>
                    <a:lstStyle/>
                    <a:p>
                      <a:pPr algn="ctr" fontAlgn="ctr"/>
                      <a:r>
                        <a:rPr lang="en-US" sz="1200" b="0" i="0" u="none" strike="noStrike" dirty="0">
                          <a:solidFill>
                            <a:schemeClr val="tx1"/>
                          </a:solidFill>
                          <a:effectLst/>
                          <a:latin typeface="Calibri"/>
                          <a:cs typeface="Calibri"/>
                        </a:rPr>
                        <a:t>2017 Accelerated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$117,020,597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$73,280,673 </a:t>
                      </a:r>
                      <a:endParaRPr lang="en-US" sz="1200" b="0" i="0" u="none" strike="noStrike">
                        <a:solidFill>
                          <a:schemeClr val="tx1"/>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7392102"/>
                  </a:ext>
                </a:extLst>
              </a:tr>
              <a:tr h="176075">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2016 Accelerated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$156,598,234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$83,007,586 </a:t>
                      </a:r>
                      <a:endParaRPr lang="en-US" sz="1200" b="0" i="0" u="none" strike="noStrike">
                        <a:solidFill>
                          <a:schemeClr val="tx1"/>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548441974"/>
                  </a:ext>
                </a:extLst>
              </a:tr>
              <a:tr h="176075">
                <a:tc>
                  <a:txBody>
                    <a:bodyPr/>
                    <a:lstStyle/>
                    <a:p>
                      <a:pPr algn="ctr" fontAlgn="ctr"/>
                      <a:r>
                        <a:rPr lang="en-US" sz="1200" b="0" i="0" u="none" strike="noStrike" dirty="0">
                          <a:solidFill>
                            <a:schemeClr val="tx1"/>
                          </a:solidFill>
                          <a:effectLst/>
                          <a:latin typeface="Calibri"/>
                          <a:cs typeface="Calibri"/>
                        </a:rPr>
                        <a:t>2015 Accelerated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$136,680,652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$91,974,052 </a:t>
                      </a:r>
                      <a:endParaRPr lang="en-US" sz="1200" b="0" i="0" u="none" strike="noStrike">
                        <a:solidFill>
                          <a:schemeClr val="tx1"/>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104075614"/>
                  </a:ext>
                </a:extLst>
              </a:tr>
              <a:tr h="176075">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2014 Accelerated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$108,410,084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$65,388,035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350240754"/>
                  </a:ext>
                </a:extLst>
              </a:tr>
              <a:tr h="176075">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2013 Accelerated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$94,650,790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$54,662,551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168128395"/>
                  </a:ext>
                </a:extLst>
              </a:tr>
              <a:tr h="176075">
                <a:tc>
                  <a:txBody>
                    <a:bodyPr/>
                    <a:lstStyle/>
                    <a:p>
                      <a:pPr algn="ctr" fontAlgn="ctr"/>
                      <a:r>
                        <a:rPr lang="en-US" sz="1200" b="0" i="0" u="none" strike="noStrike" dirty="0">
                          <a:solidFill>
                            <a:schemeClr val="tx1"/>
                          </a:solidFill>
                          <a:effectLst/>
                          <a:latin typeface="Calibri"/>
                          <a:cs typeface="Calibri"/>
                        </a:rPr>
                        <a:t>2012 Accelerated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$63,009,653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$38,267,952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311335058"/>
                  </a:ext>
                </a:extLst>
              </a:tr>
              <a:tr h="176075">
                <a:tc>
                  <a:txBody>
                    <a:bodyPr/>
                    <a:lstStyle/>
                    <a:p>
                      <a:pPr algn="ctr" fontAlgn="ctr"/>
                      <a:r>
                        <a:rPr lang="en-US" sz="1200" b="0" i="0" u="none" strike="noStrike" dirty="0">
                          <a:solidFill>
                            <a:schemeClr val="tx1"/>
                          </a:solidFill>
                          <a:effectLst/>
                          <a:latin typeface="Calibri"/>
                          <a:cs typeface="Calibri"/>
                        </a:rPr>
                        <a:t>Green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a:cs typeface="Calibri"/>
                        </a:rPr>
                        <a:t>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189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$366,647,226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$222,889,218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dirty="0">
                          <a:solidFill>
                            <a:schemeClr val="tx1"/>
                          </a:solidFill>
                          <a:effectLst/>
                          <a:latin typeface="Calibri" panose="020F0502020204030204" pitchFamily="34" charset="0"/>
                          <a:cs typeface="Calibri" panose="020F0502020204030204" pitchFamily="34" charset="0"/>
                        </a:rPr>
                        <a:t>189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79361035"/>
                  </a:ext>
                </a:extLst>
              </a:tr>
              <a:tr h="176075">
                <a:tc>
                  <a:txBody>
                    <a:bodyPr/>
                    <a:lstStyle/>
                    <a:p>
                      <a:pPr algn="ctr" fontAlgn="ctr"/>
                      <a:r>
                        <a:rPr lang="en-US" sz="1200" b="1" i="0" u="none" strike="noStrike" dirty="0">
                          <a:solidFill>
                            <a:schemeClr val="tx1"/>
                          </a:solidFill>
                          <a:effectLst/>
                          <a:latin typeface="Calibri" panose="020F0502020204030204" pitchFamily="34" charset="0"/>
                          <a:cs typeface="Calibri" panose="020F0502020204030204" pitchFamily="34" charset="0"/>
                        </a:rPr>
                        <a:t>Total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1200" b="0" i="0" u="none" strike="noStrike">
                          <a:solidFill>
                            <a:srgbClr val="000000"/>
                          </a:solidFill>
                          <a:effectLst/>
                          <a:latin typeface="Calibri"/>
                          <a:cs typeface="Calibri"/>
                        </a:rPr>
                        <a:t>333</a:t>
                      </a:r>
                      <a:endParaRPr lang="en-US"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rgbClr val="000000"/>
                          </a:solidFill>
                          <a:effectLst/>
                          <a:latin typeface="Calibri"/>
                          <a:cs typeface="Calibri"/>
                        </a:rPr>
                        <a:t>584</a:t>
                      </a:r>
                      <a:endParaRPr lang="en-US" sz="12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i="0" u="none" strike="noStrike">
                          <a:solidFill>
                            <a:schemeClr val="tx1"/>
                          </a:solidFill>
                          <a:effectLst/>
                          <a:latin typeface="Calibri"/>
                          <a:cs typeface="Calibri"/>
                        </a:rPr>
                        <a:t>$1,487,242,700</a:t>
                      </a:r>
                      <a:endParaRPr lang="en-US" sz="12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1200" b="0" i="0" u="none" strike="noStrike">
                          <a:solidFill>
                            <a:schemeClr val="tx1"/>
                          </a:solidFill>
                          <a:effectLst/>
                          <a:latin typeface="Calibri"/>
                          <a:cs typeface="Calibri"/>
                        </a:rPr>
                        <a:t>$885,830,518</a:t>
                      </a:r>
                      <a:endParaRPr lang="en-US" sz="12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914400" rtl="0" eaLnBrk="1" fontAlgn="ctr" latinLnBrk="0" hangingPunct="1"/>
                      <a:r>
                        <a:rPr lang="en-US" sz="1200" b="0" i="0" u="none" strike="noStrike" kern="1200">
                          <a:solidFill>
                            <a:schemeClr val="tx1"/>
                          </a:solidFill>
                          <a:effectLst/>
                          <a:latin typeface="Calibri"/>
                          <a:ea typeface="+mn-ea"/>
                          <a:cs typeface="Calibri"/>
                        </a:rPr>
                        <a:t>444</a:t>
                      </a:r>
                      <a:endParaRPr lang="en-US" sz="12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4430421"/>
                  </a:ext>
                </a:extLst>
              </a:tr>
              <a:tr h="244626">
                <a:tc gridSpan="6">
                  <a:txBody>
                    <a:bodyPr/>
                    <a:lstStyle/>
                    <a:p>
                      <a:pPr marL="0" marR="0" lvl="0" indent="0" algn="l" rtl="0" eaLnBrk="1" fontAlgn="b" latinLnBrk="0" hangingPunct="1">
                        <a:lnSpc>
                          <a:spcPct val="100000"/>
                        </a:lnSpc>
                        <a:spcBef>
                          <a:spcPts val="0"/>
                        </a:spcBef>
                        <a:spcAft>
                          <a:spcPts val="0"/>
                        </a:spcAft>
                        <a:buClrTx/>
                        <a:buSzTx/>
                        <a:buFontTx/>
                        <a:buNone/>
                      </a:pPr>
                      <a:r>
                        <a:rPr lang="en-US" sz="1200" b="0" i="0" u="none" strike="noStrike">
                          <a:solidFill>
                            <a:schemeClr val="tx1"/>
                          </a:solidFill>
                          <a:effectLst/>
                          <a:latin typeface="Calibri"/>
                          <a:cs typeface="Calibri"/>
                        </a:rPr>
                        <a:t>* Financial totals reflect Project Funding Agreement approvals through the December 13, 2023 Board of Directors Meeting (26 projects). </a:t>
                      </a:r>
                      <a:endParaRPr lang="en-US" sz="12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89809369"/>
                  </a:ext>
                </a:extLst>
              </a:tr>
            </a:tbl>
          </a:graphicData>
        </a:graphic>
      </p:graphicFrame>
    </p:spTree>
    <p:extLst>
      <p:ext uri="{BB962C8B-B14F-4D97-AF65-F5344CB8AC3E}">
        <p14:creationId xmlns:p14="http://schemas.microsoft.com/office/powerpoint/2010/main" val="172019566"/>
      </p:ext>
    </p:extLst>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E48838D-08B3-908B-60A6-61556CD2B968}"/>
              </a:ext>
            </a:extLst>
          </p:cNvPr>
          <p:cNvSpPr>
            <a:spLocks noGrp="1"/>
          </p:cNvSpPr>
          <p:nvPr>
            <p:ph type="ftr" sz="quarter" idx="10"/>
          </p:nvPr>
        </p:nvSpPr>
        <p:spPr/>
        <p:txBody>
          <a:bodyPr/>
          <a:lstStyle/>
          <a:p>
            <a:pPr>
              <a:defRPr/>
            </a:pPr>
            <a:r>
              <a:rPr lang="en-US"/>
              <a:t>www.MassSchoolBuildings.org</a:t>
            </a:r>
            <a:endParaRPr lang="en-US" dirty="0"/>
          </a:p>
        </p:txBody>
      </p:sp>
      <p:sp>
        <p:nvSpPr>
          <p:cNvPr id="3" name="Slide Number Placeholder 2">
            <a:extLst>
              <a:ext uri="{FF2B5EF4-FFF2-40B4-BE49-F238E27FC236}">
                <a16:creationId xmlns:a16="http://schemas.microsoft.com/office/drawing/2014/main" id="{11EB90CE-05F4-9546-EA21-27043C0A7D1E}"/>
              </a:ext>
            </a:extLst>
          </p:cNvPr>
          <p:cNvSpPr>
            <a:spLocks noGrp="1"/>
          </p:cNvSpPr>
          <p:nvPr>
            <p:ph type="sldNum" sz="quarter" idx="11"/>
          </p:nvPr>
        </p:nvSpPr>
        <p:spPr/>
        <p:txBody>
          <a:bodyPr/>
          <a:lstStyle/>
          <a:p>
            <a:pPr>
              <a:defRPr/>
            </a:pPr>
            <a:fld id="{5086349B-DD9F-40F7-9FCD-CEC01BFE8B40}" type="slidenum">
              <a:rPr lang="en-US" smtClean="0"/>
              <a:pPr>
                <a:defRPr/>
              </a:pPr>
              <a:t>5</a:t>
            </a:fld>
            <a:endParaRPr lang="en-US" dirty="0"/>
          </a:p>
        </p:txBody>
      </p:sp>
      <p:sp>
        <p:nvSpPr>
          <p:cNvPr id="4" name="TextBox 5">
            <a:extLst>
              <a:ext uri="{FF2B5EF4-FFF2-40B4-BE49-F238E27FC236}">
                <a16:creationId xmlns:a16="http://schemas.microsoft.com/office/drawing/2014/main" id="{60BA9A72-63FF-B70D-F7A6-9E4084FA3741}"/>
              </a:ext>
            </a:extLst>
          </p:cNvPr>
          <p:cNvSpPr txBox="1">
            <a:spLocks noChangeArrowheads="1"/>
          </p:cNvSpPr>
          <p:nvPr/>
        </p:nvSpPr>
        <p:spPr bwMode="auto">
          <a:xfrm>
            <a:off x="1133475" y="285750"/>
            <a:ext cx="78867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defRPr sz="2800">
                <a:solidFill>
                  <a:schemeClr val="tx1"/>
                </a:solidFill>
                <a:latin typeface="Arial" charset="0"/>
                <a:cs typeface="Arial" charset="0"/>
              </a:defRPr>
            </a:lvl1pPr>
            <a:lvl2pPr marL="742950" indent="-285750" eaLnBrk="0" hangingPunct="0">
              <a:defRPr sz="2800">
                <a:solidFill>
                  <a:schemeClr val="tx1"/>
                </a:solidFill>
                <a:latin typeface="Arial" charset="0"/>
                <a:cs typeface="Arial" charset="0"/>
              </a:defRPr>
            </a:lvl2pPr>
            <a:lvl3pPr marL="1143000" indent="-228600" eaLnBrk="0" hangingPunct="0">
              <a:defRPr sz="2800">
                <a:solidFill>
                  <a:schemeClr val="tx1"/>
                </a:solidFill>
                <a:latin typeface="Arial" charset="0"/>
                <a:cs typeface="Arial" charset="0"/>
              </a:defRPr>
            </a:lvl3pPr>
            <a:lvl4pPr marL="1600200" indent="-228600" eaLnBrk="0" hangingPunct="0">
              <a:defRPr sz="2800">
                <a:solidFill>
                  <a:schemeClr val="tx1"/>
                </a:solidFill>
                <a:latin typeface="Arial" charset="0"/>
                <a:cs typeface="Arial" charset="0"/>
              </a:defRPr>
            </a:lvl4pPr>
            <a:lvl5pPr marL="2057400" indent="-228600" eaLnBrk="0" hangingPunct="0">
              <a:defRPr sz="2800">
                <a:solidFill>
                  <a:schemeClr val="tx1"/>
                </a:solidFill>
                <a:latin typeface="Arial" charset="0"/>
                <a:cs typeface="Arial" charset="0"/>
              </a:defRPr>
            </a:lvl5pPr>
            <a:lvl6pPr marL="2514600" indent="-228600" eaLnBrk="0" fontAlgn="base" hangingPunct="0">
              <a:spcBef>
                <a:spcPct val="0"/>
              </a:spcBef>
              <a:spcAft>
                <a:spcPct val="0"/>
              </a:spcAft>
              <a:defRPr sz="2800">
                <a:solidFill>
                  <a:schemeClr val="tx1"/>
                </a:solidFill>
                <a:latin typeface="Arial" charset="0"/>
                <a:cs typeface="Arial" charset="0"/>
              </a:defRPr>
            </a:lvl6pPr>
            <a:lvl7pPr marL="2971800" indent="-228600" eaLnBrk="0" fontAlgn="base" hangingPunct="0">
              <a:spcBef>
                <a:spcPct val="0"/>
              </a:spcBef>
              <a:spcAft>
                <a:spcPct val="0"/>
              </a:spcAft>
              <a:defRPr sz="2800">
                <a:solidFill>
                  <a:schemeClr val="tx1"/>
                </a:solidFill>
                <a:latin typeface="Arial" charset="0"/>
                <a:cs typeface="Arial" charset="0"/>
              </a:defRPr>
            </a:lvl7pPr>
            <a:lvl8pPr marL="3429000" indent="-228600" eaLnBrk="0" fontAlgn="base" hangingPunct="0">
              <a:spcBef>
                <a:spcPct val="0"/>
              </a:spcBef>
              <a:spcAft>
                <a:spcPct val="0"/>
              </a:spcAft>
              <a:defRPr sz="2800">
                <a:solidFill>
                  <a:schemeClr val="tx1"/>
                </a:solidFill>
                <a:latin typeface="Arial" charset="0"/>
                <a:cs typeface="Arial" charset="0"/>
              </a:defRPr>
            </a:lvl8pPr>
            <a:lvl9pPr marL="3886200" indent="-228600" eaLnBrk="0" fontAlgn="base" hangingPunct="0">
              <a:spcBef>
                <a:spcPct val="0"/>
              </a:spcBef>
              <a:spcAft>
                <a:spcPct val="0"/>
              </a:spcAft>
              <a:defRPr sz="2800">
                <a:solidFill>
                  <a:schemeClr val="tx1"/>
                </a:solidFill>
                <a:latin typeface="Arial" charset="0"/>
                <a:cs typeface="Arial" charset="0"/>
              </a:defRPr>
            </a:lvl9pPr>
          </a:lstStyle>
          <a:p>
            <a:pPr>
              <a:defRPr/>
            </a:pPr>
            <a:r>
              <a:rPr lang="en-US" sz="3200" dirty="0">
                <a:latin typeface="Calibri" panose="020F0502020204030204" pitchFamily="34" charset="0"/>
                <a:cs typeface="Calibri" panose="020F0502020204030204" pitchFamily="34" charset="0"/>
              </a:rPr>
              <a:t>SOI History</a:t>
            </a:r>
            <a:endParaRPr lang="en-US" altLang="en-US" sz="1600" dirty="0">
              <a:latin typeface="Calibri" panose="020F0502020204030204" pitchFamily="34" charset="0"/>
              <a:cs typeface="Calibri" panose="020F0502020204030204" pitchFamily="34" charset="0"/>
            </a:endParaRPr>
          </a:p>
        </p:txBody>
      </p:sp>
      <p:graphicFrame>
        <p:nvGraphicFramePr>
          <p:cNvPr id="5" name="Table 6">
            <a:extLst>
              <a:ext uri="{FF2B5EF4-FFF2-40B4-BE49-F238E27FC236}">
                <a16:creationId xmlns:a16="http://schemas.microsoft.com/office/drawing/2014/main" id="{8DE59DA8-4A92-FEF7-D462-8DE605FFD89B}"/>
              </a:ext>
            </a:extLst>
          </p:cNvPr>
          <p:cNvGraphicFramePr>
            <a:graphicFrameLocks noGrp="1"/>
          </p:cNvGraphicFramePr>
          <p:nvPr>
            <p:extLst>
              <p:ext uri="{D42A27DB-BD31-4B8C-83A1-F6EECF244321}">
                <p14:modId xmlns:p14="http://schemas.microsoft.com/office/powerpoint/2010/main" val="1282885432"/>
              </p:ext>
            </p:extLst>
          </p:nvPr>
        </p:nvGraphicFramePr>
        <p:xfrm>
          <a:off x="628650" y="1121881"/>
          <a:ext cx="7886700" cy="3263157"/>
        </p:xfrm>
        <a:graphic>
          <a:graphicData uri="http://schemas.openxmlformats.org/drawingml/2006/table">
            <a:tbl>
              <a:tblPr firstRow="1" bandRow="1">
                <a:tableStyleId>{69012ECD-51FC-41F1-AA8D-1B2483CD663E}</a:tableStyleId>
              </a:tblPr>
              <a:tblGrid>
                <a:gridCol w="1601196">
                  <a:extLst>
                    <a:ext uri="{9D8B030D-6E8A-4147-A177-3AD203B41FA5}">
                      <a16:colId xmlns:a16="http://schemas.microsoft.com/office/drawing/2014/main" val="3830706102"/>
                    </a:ext>
                  </a:extLst>
                </a:gridCol>
                <a:gridCol w="1064894">
                  <a:extLst>
                    <a:ext uri="{9D8B030D-6E8A-4147-A177-3AD203B41FA5}">
                      <a16:colId xmlns:a16="http://schemas.microsoft.com/office/drawing/2014/main" val="3578629339"/>
                    </a:ext>
                  </a:extLst>
                </a:gridCol>
                <a:gridCol w="1064894">
                  <a:extLst>
                    <a:ext uri="{9D8B030D-6E8A-4147-A177-3AD203B41FA5}">
                      <a16:colId xmlns:a16="http://schemas.microsoft.com/office/drawing/2014/main" val="3842359205"/>
                    </a:ext>
                  </a:extLst>
                </a:gridCol>
                <a:gridCol w="1038929">
                  <a:extLst>
                    <a:ext uri="{9D8B030D-6E8A-4147-A177-3AD203B41FA5}">
                      <a16:colId xmlns:a16="http://schemas.microsoft.com/office/drawing/2014/main" val="612265566"/>
                    </a:ext>
                  </a:extLst>
                </a:gridCol>
                <a:gridCol w="1038929">
                  <a:extLst>
                    <a:ext uri="{9D8B030D-6E8A-4147-A177-3AD203B41FA5}">
                      <a16:colId xmlns:a16="http://schemas.microsoft.com/office/drawing/2014/main" val="3561247730"/>
                    </a:ext>
                  </a:extLst>
                </a:gridCol>
                <a:gridCol w="1038929">
                  <a:extLst>
                    <a:ext uri="{9D8B030D-6E8A-4147-A177-3AD203B41FA5}">
                      <a16:colId xmlns:a16="http://schemas.microsoft.com/office/drawing/2014/main" val="2760577540"/>
                    </a:ext>
                  </a:extLst>
                </a:gridCol>
                <a:gridCol w="1038929">
                  <a:extLst>
                    <a:ext uri="{9D8B030D-6E8A-4147-A177-3AD203B41FA5}">
                      <a16:colId xmlns:a16="http://schemas.microsoft.com/office/drawing/2014/main" val="1737081738"/>
                    </a:ext>
                  </a:extLst>
                </a:gridCol>
              </a:tblGrid>
              <a:tr h="215536">
                <a:tc>
                  <a:txBody>
                    <a:bodyPr/>
                    <a:lstStyle/>
                    <a:p>
                      <a:endParaRPr lang="en-US" sz="1200" dirty="0">
                        <a:latin typeface="Calibri" panose="020F0502020204030204" pitchFamily="34" charset="0"/>
                        <a:cs typeface="Calibri" panose="020F0502020204030204" pitchFamily="34" charset="0"/>
                      </a:endParaRPr>
                    </a:p>
                  </a:txBody>
                  <a:tcPr>
                    <a:lnR w="12700" cap="flat" cmpd="sng" algn="ctr">
                      <a:solidFill>
                        <a:schemeClr val="tx1"/>
                      </a:solidFill>
                      <a:prstDash val="solid"/>
                      <a:round/>
                      <a:headEnd type="none" w="med" len="med"/>
                      <a:tailEnd type="none" w="med" len="med"/>
                    </a:lnR>
                    <a:solidFill>
                      <a:schemeClr val="accent6"/>
                    </a:solidFill>
                  </a:tcPr>
                </a:tc>
                <a:tc>
                  <a:txBody>
                    <a:bodyPr/>
                    <a:lstStyle/>
                    <a:p>
                      <a:pPr algn="ctr"/>
                      <a:r>
                        <a:rPr lang="en-US" sz="1200" dirty="0">
                          <a:latin typeface="Calibri" panose="020F0502020204030204" pitchFamily="34" charset="0"/>
                          <a:cs typeface="Calibri" panose="020F0502020204030204" pitchFamily="34" charset="0"/>
                        </a:rPr>
                        <a:t>2018</a:t>
                      </a:r>
                      <a:endParaRPr lang="en-US" sz="1200" dirty="0">
                        <a:solidFill>
                          <a:schemeClr val="bg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solidFill>
                  </a:tcPr>
                </a:tc>
                <a:tc>
                  <a:txBody>
                    <a:bodyPr/>
                    <a:lstStyle/>
                    <a:p>
                      <a:pPr marL="0" algn="ctr" defTabSz="914400" rtl="0" eaLnBrk="1" latinLnBrk="0" hangingPunct="1"/>
                      <a:r>
                        <a:rPr lang="en-US" sz="1200" b="1" kern="1200" dirty="0">
                          <a:solidFill>
                            <a:schemeClr val="bg1"/>
                          </a:solidFill>
                          <a:latin typeface="Calibri" panose="020F0502020204030204" pitchFamily="34" charset="0"/>
                          <a:ea typeface="+mn-ea"/>
                          <a:cs typeface="Calibri" panose="020F0502020204030204" pitchFamily="34" charset="0"/>
                        </a:rPr>
                        <a:t>2019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solidFill>
                  </a:tcPr>
                </a:tc>
                <a:tc>
                  <a:txBody>
                    <a:bodyPr/>
                    <a:lstStyle/>
                    <a:p>
                      <a:pPr marL="0" algn="ctr" defTabSz="914400" rtl="0" eaLnBrk="1" latinLnBrk="0" hangingPunct="1"/>
                      <a:r>
                        <a:rPr lang="en-US" sz="1200" b="1" kern="1200" dirty="0">
                          <a:solidFill>
                            <a:schemeClr val="bg1"/>
                          </a:solidFill>
                          <a:latin typeface="Calibri" panose="020F0502020204030204" pitchFamily="34" charset="0"/>
                          <a:ea typeface="+mn-ea"/>
                          <a:cs typeface="Calibri" panose="020F0502020204030204" pitchFamily="34" charset="0"/>
                        </a:rPr>
                        <a:t>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solidFill>
                  </a:tcPr>
                </a:tc>
                <a:tc>
                  <a:txBody>
                    <a:bodyPr/>
                    <a:lstStyle/>
                    <a:p>
                      <a:pPr marL="0" algn="ctr" defTabSz="914400" rtl="0" eaLnBrk="1" latinLnBrk="0" hangingPunct="1"/>
                      <a:r>
                        <a:rPr lang="en-US" sz="1200" b="1" kern="1200" dirty="0">
                          <a:solidFill>
                            <a:schemeClr val="bg1"/>
                          </a:solidFill>
                          <a:latin typeface="Calibri" panose="020F0502020204030204" pitchFamily="34" charset="0"/>
                          <a:ea typeface="+mn-ea"/>
                          <a:cs typeface="Calibri" panose="020F0502020204030204" pitchFamily="34" charset="0"/>
                        </a:rPr>
                        <a:t>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solidFill>
                  </a:tcPr>
                </a:tc>
                <a:tc>
                  <a:txBody>
                    <a:bodyPr/>
                    <a:lstStyle/>
                    <a:p>
                      <a:pPr marL="0" algn="ctr" defTabSz="914400" rtl="0" eaLnBrk="1" latinLnBrk="0" hangingPunct="1"/>
                      <a:r>
                        <a:rPr lang="en-US" sz="1200" b="1" kern="1200" dirty="0">
                          <a:solidFill>
                            <a:schemeClr val="bg1"/>
                          </a:solidFill>
                          <a:latin typeface="Calibri" panose="020F0502020204030204" pitchFamily="34" charset="0"/>
                          <a:ea typeface="+mn-ea"/>
                          <a:cs typeface="Calibri" panose="020F0502020204030204" pitchFamily="34" charset="0"/>
                        </a:rPr>
                        <a:t>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solidFill>
                  </a:tcPr>
                </a:tc>
                <a:tc>
                  <a:txBody>
                    <a:bodyPr/>
                    <a:lstStyle/>
                    <a:p>
                      <a:pPr marL="0" algn="ctr" defTabSz="914400" rtl="0" eaLnBrk="1" latinLnBrk="0" hangingPunct="1"/>
                      <a:r>
                        <a:rPr lang="en-US" sz="1200" b="1" kern="1200" dirty="0">
                          <a:solidFill>
                            <a:schemeClr val="bg1"/>
                          </a:solidFill>
                          <a:latin typeface="Calibri" panose="020F0502020204030204" pitchFamily="34" charset="0"/>
                          <a:ea typeface="+mn-ea"/>
                          <a:cs typeface="Calibri" panose="020F0502020204030204" pitchFamily="34" charset="0"/>
                        </a:rPr>
                        <a:t>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solidFill>
                  </a:tcPr>
                </a:tc>
                <a:extLst>
                  <a:ext uri="{0D108BD9-81ED-4DB2-BD59-A6C34878D82A}">
                    <a16:rowId xmlns:a16="http://schemas.microsoft.com/office/drawing/2014/main" val="1427931657"/>
                  </a:ext>
                </a:extLst>
              </a:tr>
              <a:tr h="983971">
                <a:tc>
                  <a:txBody>
                    <a:bodyPr/>
                    <a:lstStyle/>
                    <a:p>
                      <a:pPr marL="0" algn="ctr" defTabSz="914400" rtl="0" eaLnBrk="1" latinLnBrk="0" hangingPunct="1"/>
                      <a:r>
                        <a:rPr lang="en-US" sz="1100" b="1" u="sng" kern="1200">
                          <a:solidFill>
                            <a:schemeClr val="tx1"/>
                          </a:solidFill>
                          <a:latin typeface="Calibri" panose="020F0502020204030204" pitchFamily="34" charset="0"/>
                          <a:ea typeface="+mn-ea"/>
                          <a:cs typeface="Calibri" panose="020F0502020204030204" pitchFamily="34" charset="0"/>
                        </a:rPr>
                        <a:t>Advertised Age Thresholds</a:t>
                      </a:r>
                    </a:p>
                    <a:p>
                      <a:pPr marL="0" algn="ctr" defTabSz="914400" rtl="0" eaLnBrk="1" latinLnBrk="0" hangingPunct="1"/>
                      <a:r>
                        <a:rPr lang="en-US" sz="1100" b="1" kern="1200">
                          <a:solidFill>
                            <a:schemeClr val="tx1"/>
                          </a:solidFill>
                          <a:latin typeface="Calibri" panose="020F0502020204030204" pitchFamily="34" charset="0"/>
                          <a:ea typeface="+mn-ea"/>
                          <a:cs typeface="Calibri" panose="020F0502020204030204" pitchFamily="34" charset="0"/>
                        </a:rPr>
                        <a:t>(Roofs / Windows / Boilers)</a:t>
                      </a:r>
                    </a:p>
                  </a:txBody>
                  <a:tcPr anchor="ctr">
                    <a:lnR w="12700" cap="flat" cmpd="sng" algn="ctr">
                      <a:solidFill>
                        <a:schemeClr val="tx1"/>
                      </a:solidFill>
                      <a:prstDash val="solid"/>
                      <a:round/>
                      <a:headEnd type="none" w="med" len="med"/>
                      <a:tailEnd type="none" w="med" len="med"/>
                    </a:lnR>
                  </a:tcPr>
                </a:tc>
                <a:tc>
                  <a:txBody>
                    <a:bodyPr/>
                    <a:lstStyle/>
                    <a:p>
                      <a:pPr algn="ctr"/>
                      <a:r>
                        <a:rPr lang="en-US" sz="1200">
                          <a:latin typeface="Calibri" panose="020F0502020204030204" pitchFamily="34" charset="0"/>
                          <a:cs typeface="Calibri" panose="020F0502020204030204" pitchFamily="34" charset="0"/>
                        </a:rPr>
                        <a:t>20 / 30 / 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20 / 30 / 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25 / 30 / 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25 / 30 / 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25 / 30 / 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dirty="0">
                          <a:solidFill>
                            <a:schemeClr val="tx1"/>
                          </a:solidFill>
                          <a:latin typeface="Calibri" panose="020F0502020204030204" pitchFamily="34" charset="0"/>
                          <a:ea typeface="+mn-ea"/>
                          <a:cs typeface="Calibri" panose="020F0502020204030204" pitchFamily="34" charset="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730125822"/>
                  </a:ext>
                </a:extLst>
              </a:tr>
              <a:tr h="291947">
                <a:tc>
                  <a:txBody>
                    <a:bodyPr/>
                    <a:lstStyle/>
                    <a:p>
                      <a:pPr marL="0" algn="ctr" defTabSz="914400" rtl="0" eaLnBrk="1" latinLnBrk="0" hangingPunct="1"/>
                      <a:r>
                        <a:rPr lang="en-US" sz="1100" b="1" kern="1200" dirty="0">
                          <a:solidFill>
                            <a:schemeClr val="tx1"/>
                          </a:solidFill>
                          <a:latin typeface="Calibri" panose="020F0502020204030204" pitchFamily="34" charset="0"/>
                          <a:ea typeface="+mn-ea"/>
                          <a:cs typeface="Calibri" panose="020F0502020204030204" pitchFamily="34" charset="0"/>
                        </a:rPr>
                        <a:t>SOIs Received</a:t>
                      </a:r>
                    </a:p>
                  </a:txBody>
                  <a:tcPr anchor="ctr">
                    <a:lnR w="12700" cap="flat" cmpd="sng" algn="ctr">
                      <a:solidFill>
                        <a:schemeClr val="tx1"/>
                      </a:solidFill>
                      <a:prstDash val="solid"/>
                      <a:round/>
                      <a:headEnd type="none" w="med" len="med"/>
                      <a:tailEnd type="none" w="med" len="med"/>
                    </a:lnR>
                  </a:tcPr>
                </a:tc>
                <a:tc>
                  <a:txBody>
                    <a:bodyPr/>
                    <a:lstStyle/>
                    <a:p>
                      <a:pPr algn="ctr"/>
                      <a:r>
                        <a:rPr lang="en-US" sz="1200">
                          <a:latin typeface="Calibri" panose="020F0502020204030204" pitchFamily="34" charset="0"/>
                          <a:cs typeface="Calibri" panose="020F0502020204030204" pitchFamily="34" charset="0"/>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dirty="0">
                          <a:solidFill>
                            <a:schemeClr val="tx1"/>
                          </a:solidFill>
                          <a:latin typeface="Calibri" panose="020F0502020204030204" pitchFamily="34" charset="0"/>
                          <a:ea typeface="+mn-ea"/>
                          <a:cs typeface="Calibri" panose="020F0502020204030204" pitchFamily="34" charset="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44720959"/>
                  </a:ext>
                </a:extLst>
              </a:tr>
              <a:tr h="887143">
                <a:tc>
                  <a:txBody>
                    <a:bodyPr/>
                    <a:lstStyle/>
                    <a:p>
                      <a:pPr marL="0" algn="ctr" defTabSz="914400" rtl="0" eaLnBrk="1" latinLnBrk="0" hangingPunct="1"/>
                      <a:r>
                        <a:rPr lang="en-US" sz="1100" b="1" u="sng" kern="1200">
                          <a:solidFill>
                            <a:schemeClr val="tx1"/>
                          </a:solidFill>
                          <a:latin typeface="Calibri" panose="020F0502020204030204" pitchFamily="34" charset="0"/>
                          <a:ea typeface="+mn-ea"/>
                          <a:cs typeface="Calibri" panose="020F0502020204030204" pitchFamily="34" charset="0"/>
                        </a:rPr>
                        <a:t>Age Thresholds After Review</a:t>
                      </a:r>
                    </a:p>
                    <a:p>
                      <a:pPr marL="0" algn="ctr" defTabSz="914400" rtl="0" eaLnBrk="1" latinLnBrk="0" hangingPunct="1"/>
                      <a:r>
                        <a:rPr lang="en-US" sz="1100" b="1" kern="1200">
                          <a:solidFill>
                            <a:schemeClr val="tx1"/>
                          </a:solidFill>
                          <a:latin typeface="Calibri" panose="020F0502020204030204" pitchFamily="34" charset="0"/>
                          <a:ea typeface="+mn-ea"/>
                          <a:cs typeface="Calibri" panose="020F0502020204030204" pitchFamily="34" charset="0"/>
                        </a:rPr>
                        <a:t>(Roofs / Windows / Boilers)</a:t>
                      </a:r>
                    </a:p>
                  </a:txBody>
                  <a:tcPr anchor="ctr">
                    <a:lnR w="12700" cap="flat" cmpd="sng" algn="ctr">
                      <a:solidFill>
                        <a:schemeClr val="tx1"/>
                      </a:solidFill>
                      <a:prstDash val="solid"/>
                      <a:round/>
                      <a:headEnd type="none" w="med" len="med"/>
                      <a:tailEnd type="none" w="med" len="med"/>
                    </a:lnR>
                  </a:tcPr>
                </a:tc>
                <a:tc>
                  <a:txBody>
                    <a:bodyPr/>
                    <a:lstStyle/>
                    <a:p>
                      <a:pPr algn="ctr"/>
                      <a:r>
                        <a:rPr lang="en-US" sz="1200">
                          <a:latin typeface="Calibri" panose="020F0502020204030204" pitchFamily="34" charset="0"/>
                          <a:cs typeface="Calibri" panose="020F0502020204030204" pitchFamily="34" charset="0"/>
                        </a:rPr>
                        <a:t>25 / 30 / 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27 / - / 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30 / 35 / 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29 / 30 / 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30 / 35 / 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416491297"/>
                  </a:ext>
                </a:extLst>
              </a:tr>
              <a:tr h="215536">
                <a:tc>
                  <a:txBody>
                    <a:bodyPr/>
                    <a:lstStyle/>
                    <a:p>
                      <a:pPr marL="0" algn="ctr" defTabSz="914400" rtl="0" eaLnBrk="1" latinLnBrk="0" hangingPunct="1"/>
                      <a:r>
                        <a:rPr lang="en-US" sz="1100" b="1" kern="1200">
                          <a:solidFill>
                            <a:schemeClr val="tx1"/>
                          </a:solidFill>
                          <a:latin typeface="Calibri" panose="020F0502020204030204" pitchFamily="34" charset="0"/>
                          <a:ea typeface="+mn-ea"/>
                          <a:cs typeface="Calibri" panose="020F0502020204030204" pitchFamily="34" charset="0"/>
                        </a:rPr>
                        <a:t>SOIs Invited</a:t>
                      </a:r>
                    </a:p>
                  </a:txBody>
                  <a:tcPr anchor="ctr">
                    <a:lnR w="12700" cap="flat" cmpd="sng" algn="ctr">
                      <a:solidFill>
                        <a:schemeClr val="tx1"/>
                      </a:solidFill>
                      <a:prstDash val="solid"/>
                      <a:round/>
                      <a:headEnd type="none" w="med" len="med"/>
                      <a:tailEnd type="none" w="med" len="med"/>
                    </a:lnR>
                  </a:tcPr>
                </a:tc>
                <a:tc>
                  <a:txBody>
                    <a:bodyPr/>
                    <a:lstStyle/>
                    <a:p>
                      <a:pPr algn="ctr"/>
                      <a:r>
                        <a:rPr lang="en-US" sz="1200">
                          <a:latin typeface="Calibri" panose="020F0502020204030204" pitchFamily="34" charset="0"/>
                          <a:cs typeface="Calibri" panose="020F0502020204030204" pitchFamily="34" charset="0"/>
                        </a:rPr>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631444988"/>
                  </a:ext>
                </a:extLst>
              </a:tr>
              <a:tr h="551456">
                <a:tc>
                  <a:txBody>
                    <a:bodyPr/>
                    <a:lstStyle/>
                    <a:p>
                      <a:pPr marL="0" algn="ctr" defTabSz="914400" rtl="0" eaLnBrk="1" latinLnBrk="0" hangingPunct="1"/>
                      <a:r>
                        <a:rPr lang="en-US" sz="1100" b="1" kern="1200">
                          <a:solidFill>
                            <a:schemeClr val="tx1"/>
                          </a:solidFill>
                          <a:latin typeface="Calibri" panose="020F0502020204030204" pitchFamily="34" charset="0"/>
                          <a:ea typeface="+mn-ea"/>
                          <a:cs typeface="Calibri" panose="020F0502020204030204" pitchFamily="34" charset="0"/>
                        </a:rPr>
                        <a:t>Roofs / Windows / Boilers</a:t>
                      </a:r>
                    </a:p>
                  </a:txBody>
                  <a:tcPr anchor="ctr">
                    <a:lnR w="12700" cap="flat" cmpd="sng" algn="ctr">
                      <a:solidFill>
                        <a:schemeClr val="tx1"/>
                      </a:solidFill>
                      <a:prstDash val="solid"/>
                      <a:round/>
                      <a:headEnd type="none" w="med" len="med"/>
                      <a:tailEnd type="none" w="med" len="med"/>
                    </a:lnR>
                  </a:tcPr>
                </a:tc>
                <a:tc>
                  <a:txBody>
                    <a:bodyPr/>
                    <a:lstStyle/>
                    <a:p>
                      <a:pPr algn="ctr"/>
                      <a:r>
                        <a:rPr lang="en-US" sz="1200" dirty="0">
                          <a:latin typeface="Calibri" panose="020F0502020204030204" pitchFamily="34" charset="0"/>
                          <a:cs typeface="Calibri" panose="020F0502020204030204" pitchFamily="34" charset="0"/>
                        </a:rPr>
                        <a:t>17 / 11 / 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dirty="0">
                          <a:solidFill>
                            <a:schemeClr val="tx1"/>
                          </a:solidFill>
                          <a:latin typeface="Calibri" panose="020F0502020204030204" pitchFamily="34" charset="0"/>
                          <a:ea typeface="+mn-ea"/>
                          <a:cs typeface="Calibri" panose="020F0502020204030204" pitchFamily="34" charset="0"/>
                        </a:rPr>
                        <a:t>24 / 0 / 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14 / 9 /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dirty="0">
                          <a:solidFill>
                            <a:schemeClr val="tx1"/>
                          </a:solidFill>
                          <a:latin typeface="Calibri" panose="020F0502020204030204" pitchFamily="34" charset="0"/>
                          <a:ea typeface="+mn-ea"/>
                          <a:cs typeface="Calibri" panose="020F0502020204030204" pitchFamily="34" charset="0"/>
                        </a:rPr>
                        <a:t>14 / 11 /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a:solidFill>
                            <a:schemeClr val="tx1"/>
                          </a:solidFill>
                          <a:latin typeface="Calibri" panose="020F0502020204030204" pitchFamily="34" charset="0"/>
                          <a:ea typeface="+mn-ea"/>
                          <a:cs typeface="Calibri" panose="020F0502020204030204" pitchFamily="34" charset="0"/>
                        </a:rPr>
                        <a:t>10 / 7 / 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latinLnBrk="0" hangingPunct="1"/>
                      <a:r>
                        <a:rPr lang="en-US" sz="1200" b="0" kern="1200" dirty="0">
                          <a:solidFill>
                            <a:schemeClr val="tx1"/>
                          </a:solidFill>
                          <a:latin typeface="Calibri" panose="020F0502020204030204" pitchFamily="34" charset="0"/>
                          <a:ea typeface="+mn-ea"/>
                          <a:cs typeface="Calibri" panose="020F0502020204030204" pitchFamily="34" charset="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684160185"/>
                  </a:ext>
                </a:extLst>
              </a:tr>
            </a:tbl>
          </a:graphicData>
        </a:graphic>
      </p:graphicFrame>
      <p:sp>
        <p:nvSpPr>
          <p:cNvPr id="6" name="TextBox 5">
            <a:extLst>
              <a:ext uri="{FF2B5EF4-FFF2-40B4-BE49-F238E27FC236}">
                <a16:creationId xmlns:a16="http://schemas.microsoft.com/office/drawing/2014/main" id="{7D326A0A-E06B-858E-74B6-1C29FFCF2008}"/>
              </a:ext>
            </a:extLst>
          </p:cNvPr>
          <p:cNvSpPr txBox="1"/>
          <p:nvPr/>
        </p:nvSpPr>
        <p:spPr>
          <a:xfrm>
            <a:off x="3771900" y="4469500"/>
            <a:ext cx="5962650" cy="307777"/>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 ARP paused per October 26, 2022 Board of Directors Vote</a:t>
            </a:r>
          </a:p>
        </p:txBody>
      </p:sp>
    </p:spTree>
    <p:extLst>
      <p:ext uri="{BB962C8B-B14F-4D97-AF65-F5344CB8AC3E}">
        <p14:creationId xmlns:p14="http://schemas.microsoft.com/office/powerpoint/2010/main" val="3894506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2574D-83AB-F80C-320A-7C9C5ED740E9}"/>
              </a:ext>
            </a:extLst>
          </p:cNvPr>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Review of Program Considerations</a:t>
            </a:r>
          </a:p>
        </p:txBody>
      </p:sp>
      <p:sp>
        <p:nvSpPr>
          <p:cNvPr id="3" name="Footer Placeholder 2">
            <a:extLst>
              <a:ext uri="{FF2B5EF4-FFF2-40B4-BE49-F238E27FC236}">
                <a16:creationId xmlns:a16="http://schemas.microsoft.com/office/drawing/2014/main" id="{70149D08-0564-8977-2F71-0D917C6AE282}"/>
              </a:ext>
            </a:extLst>
          </p:cNvPr>
          <p:cNvSpPr>
            <a:spLocks noGrp="1"/>
          </p:cNvSpPr>
          <p:nvPr>
            <p:ph type="ftr" sz="quarter" idx="10"/>
          </p:nvPr>
        </p:nvSpPr>
        <p:spPr/>
        <p:txBody>
          <a:bodyPr/>
          <a:lstStyle/>
          <a:p>
            <a:pPr>
              <a:defRPr/>
            </a:pPr>
            <a:r>
              <a:rPr lang="en-US"/>
              <a:t>www.MassSchoolBuildings.org</a:t>
            </a:r>
            <a:endParaRPr lang="en-US" dirty="0"/>
          </a:p>
        </p:txBody>
      </p:sp>
      <p:sp>
        <p:nvSpPr>
          <p:cNvPr id="4" name="Slide Number Placeholder 3">
            <a:extLst>
              <a:ext uri="{FF2B5EF4-FFF2-40B4-BE49-F238E27FC236}">
                <a16:creationId xmlns:a16="http://schemas.microsoft.com/office/drawing/2014/main" id="{A2BE5268-DEA3-1148-6645-8495B5A64A48}"/>
              </a:ext>
            </a:extLst>
          </p:cNvPr>
          <p:cNvSpPr>
            <a:spLocks noGrp="1"/>
          </p:cNvSpPr>
          <p:nvPr>
            <p:ph type="sldNum" sz="quarter" idx="11"/>
          </p:nvPr>
        </p:nvSpPr>
        <p:spPr/>
        <p:txBody>
          <a:bodyPr/>
          <a:lstStyle/>
          <a:p>
            <a:pPr>
              <a:defRPr/>
            </a:pPr>
            <a:fld id="{EF056C4A-62EA-4620-BE05-C0515D94D44C}" type="slidenum">
              <a:rPr lang="en-US" smtClean="0"/>
              <a:pPr>
                <a:defRPr/>
              </a:pPr>
              <a:t>6</a:t>
            </a:fld>
            <a:endParaRPr lang="en-US" dirty="0"/>
          </a:p>
        </p:txBody>
      </p:sp>
      <p:sp>
        <p:nvSpPr>
          <p:cNvPr id="5" name="Content Placeholder 2">
            <a:extLst>
              <a:ext uri="{FF2B5EF4-FFF2-40B4-BE49-F238E27FC236}">
                <a16:creationId xmlns:a16="http://schemas.microsoft.com/office/drawing/2014/main" id="{46D2B300-4C2E-E78C-16D1-E8181C992281}"/>
              </a:ext>
            </a:extLst>
          </p:cNvPr>
          <p:cNvSpPr txBox="1">
            <a:spLocks/>
          </p:cNvSpPr>
          <p:nvPr/>
        </p:nvSpPr>
        <p:spPr>
          <a:xfrm>
            <a:off x="228600" y="971550"/>
            <a:ext cx="8686800" cy="3886199"/>
          </a:xfrm>
          <a:prstGeom prst="rect">
            <a:avLst/>
          </a:prstGeom>
        </p:spPr>
        <p:txBody>
          <a:bodyPr vert="horz" lIns="0" tIns="45720" rIns="0" bIns="45720" rtlCol="0" anchor="t">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chemeClr val="tx1"/>
                </a:solidFill>
                <a:effectLst/>
                <a:uLnTx/>
                <a:uFillTx/>
                <a:latin typeface="Calibri" panose="020F0502020204030204"/>
                <a:ea typeface="+mn-ea"/>
                <a:cs typeface="+mn-cs"/>
              </a:rPr>
              <a:t> </a:t>
            </a:r>
            <a:r>
              <a:rPr kumimoji="0" lang="en-US" sz="1600" b="1" i="0" u="none" strike="noStrike" kern="1200" cap="none" spc="0" normalizeH="0" baseline="0" noProof="0" dirty="0">
                <a:ln>
                  <a:noFill/>
                </a:ln>
                <a:solidFill>
                  <a:schemeClr val="tx1"/>
                </a:solidFill>
                <a:effectLst/>
                <a:uLnTx/>
                <a:uFillTx/>
                <a:latin typeface="Calibri" panose="020F0502020204030204"/>
                <a:ea typeface="+mn-ea"/>
                <a:cs typeface="+mn-cs"/>
              </a:rPr>
              <a:t>Scope</a:t>
            </a:r>
            <a:r>
              <a:rPr kumimoji="0" lang="en-US" sz="1600" b="0" i="0" u="none" strike="noStrike" kern="1200" cap="none" spc="0" normalizeH="0" baseline="0" noProof="0" dirty="0">
                <a:ln>
                  <a:noFill/>
                </a:ln>
                <a:solidFill>
                  <a:schemeClr val="tx1"/>
                </a:solidFill>
                <a:effectLst/>
                <a:uLnTx/>
                <a:uFillTx/>
                <a:latin typeface="Calibri" panose="020F0502020204030204"/>
                <a:ea typeface="+mn-ea"/>
                <a:cs typeface="+mn-cs"/>
              </a:rPr>
              <a:t> </a:t>
            </a:r>
          </a:p>
          <a:p>
            <a:pPr marL="543560" marR="0" lvl="1" indent="-34290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Possibility of roof restoration for eligible roofs in lieu of replacement;</a:t>
            </a:r>
            <a:endParaRPr lang="en-US" sz="1400" b="0" i="0" u="none" strike="noStrike" kern="1200" cap="none" spc="0" normalizeH="0" baseline="0" noProof="0" dirty="0">
              <a:ln>
                <a:noFill/>
              </a:ln>
              <a:solidFill>
                <a:schemeClr val="tx1"/>
              </a:solidFill>
              <a:effectLst/>
              <a:uLnTx/>
              <a:uFillTx/>
              <a:latin typeface="Calibri" panose="020F0502020204030204"/>
              <a:cs typeface="Calibri"/>
            </a:endParaRPr>
          </a:p>
          <a:p>
            <a:pPr marL="543560" marR="0" lvl="1" indent="-34290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Separate procurement to study updates to existing buildings introducing an electrification option with air or geothermal heat pumps.</a:t>
            </a:r>
            <a:endParaRPr lang="en-US" sz="1400" b="0" i="0" u="none" strike="noStrike" kern="1200" cap="none" spc="0" normalizeH="0" baseline="0" noProof="0" dirty="0">
              <a:ln>
                <a:noFill/>
              </a:ln>
              <a:solidFill>
                <a:schemeClr val="tx1"/>
              </a:solidFill>
              <a:effectLst/>
              <a:uLnTx/>
              <a:uFillTx/>
              <a:latin typeface="Calibri" panose="020F0502020204030204"/>
              <a:cs typeface="Calibri"/>
            </a:endParaRPr>
          </a:p>
          <a:p>
            <a:pPr marL="543560" marR="0" lvl="1" indent="-34290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Focus on reducing fossil fuel use in lieu of </a:t>
            </a:r>
            <a:r>
              <a:rPr lang="en-US" sz="1400" dirty="0">
                <a:solidFill>
                  <a:schemeClr val="tx1"/>
                </a:solidFill>
                <a:latin typeface="Calibri" panose="020F0502020204030204"/>
                <a:cs typeface="Calibri"/>
              </a:rPr>
              <a:t>boiler</a:t>
            </a: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 replacements;</a:t>
            </a:r>
            <a:endParaRPr lang="en-US" sz="1400" b="0" i="0" u="none" strike="noStrike" kern="1200" cap="none" spc="0" normalizeH="0" baseline="0" noProof="0" dirty="0">
              <a:ln>
                <a:noFill/>
              </a:ln>
              <a:solidFill>
                <a:schemeClr val="tx1"/>
              </a:solidFill>
              <a:effectLst/>
              <a:uLnTx/>
              <a:uFillTx/>
              <a:latin typeface="Calibri" panose="020F0502020204030204"/>
              <a:cs typeface="Calibri"/>
            </a:endParaRPr>
          </a:p>
          <a:p>
            <a:pPr marL="543560" marR="0" lvl="1" indent="-34290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Accessibility requirements – consider updating eligibility; (</a:t>
            </a:r>
            <a:r>
              <a:rPr lang="en-US" sz="1400" dirty="0">
                <a:solidFill>
                  <a:schemeClr val="tx1"/>
                </a:solidFill>
                <a:latin typeface="Calibri" panose="020F0502020204030204"/>
                <a:cs typeface="Calibri"/>
              </a:rPr>
              <a:t>review</a:t>
            </a: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 further in 2024)</a:t>
            </a:r>
            <a:endParaRPr lang="en-US" sz="1400" b="0" i="0" u="none" strike="noStrike" kern="1200" cap="none" spc="0" normalizeH="0" baseline="0" noProof="0" dirty="0">
              <a:ln>
                <a:noFill/>
              </a:ln>
              <a:solidFill>
                <a:schemeClr val="tx1"/>
              </a:solidFill>
              <a:effectLst/>
              <a:uLnTx/>
              <a:uFillTx/>
              <a:latin typeface="Calibri" panose="020F0502020204030204"/>
              <a:cs typeface="Calibri"/>
            </a:endParaRPr>
          </a:p>
          <a:p>
            <a:pPr marL="543560" marR="0" lvl="1" indent="-34290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Eligibility determinations for expanded HVAC items, rooftop equipment, building controls, HVAC, air filtration, and envelope; (</a:t>
            </a:r>
            <a:r>
              <a:rPr lang="en-US" sz="1400" dirty="0">
                <a:solidFill>
                  <a:schemeClr val="tx1"/>
                </a:solidFill>
                <a:latin typeface="Calibri" panose="020F0502020204030204"/>
                <a:cs typeface="Calibri"/>
              </a:rPr>
              <a:t>review</a:t>
            </a: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 further in 2024)</a:t>
            </a:r>
            <a:endParaRPr lang="en-US" sz="1400" b="0" i="0" u="none" strike="noStrike" kern="1200" cap="none" spc="0" normalizeH="0" baseline="0" noProof="0" dirty="0">
              <a:ln>
                <a:noFill/>
              </a:ln>
              <a:solidFill>
                <a:schemeClr val="tx1"/>
              </a:solidFill>
              <a:effectLst/>
              <a:uLnTx/>
              <a:uFillTx/>
              <a:latin typeface="Calibri" panose="020F0502020204030204"/>
              <a:cs typeface="Calibri"/>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Arial" panose="020B0604020202020204" pitchFamily="34" charset="0"/>
              <a:buChar char="•"/>
              <a:tabLst/>
              <a:defRPr/>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 </a:t>
            </a:r>
            <a:r>
              <a:rPr kumimoji="0" lang="en-US" sz="1600" b="1" i="0" u="none" strike="noStrike" kern="1200" cap="none" spc="0" normalizeH="0" baseline="0" noProof="0" dirty="0">
                <a:ln>
                  <a:noFill/>
                </a:ln>
                <a:solidFill>
                  <a:schemeClr val="tx1"/>
                </a:solidFill>
                <a:effectLst/>
                <a:uLnTx/>
                <a:uFillTx/>
                <a:latin typeface="Calibri" panose="020F0502020204030204"/>
                <a:ea typeface="+mn-ea"/>
                <a:cs typeface="+mn-cs"/>
              </a:rPr>
              <a:t>General Administration </a:t>
            </a:r>
            <a:endParaRPr kumimoji="0" lang="en-US" sz="16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543560" marR="0" lvl="1" indent="-34290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Invite quantity of districts fitting two-years’ worth of budget;</a:t>
            </a:r>
            <a:endParaRPr lang="en-US" sz="1400" b="0" i="0" u="none" strike="noStrike" kern="1200" cap="none" spc="0" normalizeH="0" baseline="0" noProof="0" dirty="0">
              <a:ln>
                <a:noFill/>
              </a:ln>
              <a:solidFill>
                <a:schemeClr val="tx1"/>
              </a:solidFill>
              <a:effectLst/>
              <a:uLnTx/>
              <a:uFillTx/>
              <a:latin typeface="Calibri" panose="020F0502020204030204"/>
              <a:cs typeface="Calibri"/>
            </a:endParaRPr>
          </a:p>
          <a:p>
            <a:pPr marL="543560" marR="0" lvl="1" indent="-34290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Increase overall predictability for districts and the MSBA; (</a:t>
            </a:r>
            <a:r>
              <a:rPr lang="en-US" sz="1400" dirty="0">
                <a:solidFill>
                  <a:schemeClr val="tx1"/>
                </a:solidFill>
                <a:latin typeface="Calibri" panose="020F0502020204030204"/>
                <a:cs typeface="Calibri"/>
              </a:rPr>
              <a:t>review</a:t>
            </a: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 further in 2024)</a:t>
            </a:r>
            <a:endParaRPr kumimoji="0" lang="en-US" sz="500" b="0" i="0" u="none" strike="noStrike" kern="1200" cap="none" spc="0" normalizeH="0" baseline="0" noProof="0" dirty="0">
              <a:ln>
                <a:noFill/>
              </a:ln>
              <a:solidFill>
                <a:schemeClr val="tx1"/>
              </a:solidFill>
              <a:effectLst/>
              <a:uLnTx/>
              <a:uFillTx/>
              <a:latin typeface="Calibri" panose="020F0502020204030204"/>
              <a:ea typeface="+mn-ea"/>
              <a:cs typeface="Calibri"/>
            </a:endParaRPr>
          </a:p>
          <a:p>
            <a:pPr marL="543560" marR="0" lvl="1" indent="-34290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District predictability for eligible ages of invitation;  (</a:t>
            </a:r>
            <a:r>
              <a:rPr lang="en-US" sz="1400" dirty="0">
                <a:solidFill>
                  <a:schemeClr val="tx1"/>
                </a:solidFill>
                <a:latin typeface="Calibri" panose="020F0502020204030204"/>
                <a:cs typeface="Calibri"/>
              </a:rPr>
              <a:t>review</a:t>
            </a: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 further in 2024)</a:t>
            </a:r>
            <a:endParaRPr lang="en-US" sz="1400" b="0" i="0" u="none" strike="noStrike" kern="1200" cap="none" spc="0" normalizeH="0" baseline="0" noProof="0" dirty="0">
              <a:ln>
                <a:noFill/>
              </a:ln>
              <a:solidFill>
                <a:schemeClr val="tx1"/>
              </a:solidFill>
              <a:effectLst/>
              <a:uLnTx/>
              <a:uFillTx/>
              <a:latin typeface="Calibri" panose="020F0502020204030204"/>
              <a:cs typeface="Calibri"/>
            </a:endParaRPr>
          </a:p>
          <a:p>
            <a:pPr marL="543560" marR="0" lvl="1" indent="-34290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Potential ways to forecast invitations to benefit districts and staff; (</a:t>
            </a:r>
            <a:r>
              <a:rPr lang="en-US" sz="1400" dirty="0">
                <a:solidFill>
                  <a:schemeClr val="tx1"/>
                </a:solidFill>
                <a:latin typeface="Calibri" panose="020F0502020204030204"/>
                <a:cs typeface="Calibri"/>
              </a:rPr>
              <a:t>review</a:t>
            </a: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 further in 2024)</a:t>
            </a:r>
            <a:endParaRPr lang="en-US" sz="1400" b="0" i="0" u="none" strike="noStrike" kern="1200" cap="none" spc="0" normalizeH="0" baseline="0" noProof="0" dirty="0">
              <a:ln>
                <a:noFill/>
              </a:ln>
              <a:solidFill>
                <a:schemeClr val="tx1"/>
              </a:solidFill>
              <a:effectLst/>
              <a:uLnTx/>
              <a:uFillTx/>
              <a:latin typeface="Calibri" panose="020F0502020204030204"/>
              <a:cs typeface="Calibri"/>
            </a:endParaRPr>
          </a:p>
          <a:p>
            <a:pPr marL="543560" marR="0" lvl="1" indent="-34290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Stagger commencement of initial documents, etc. for two years of invitations to mitigate any impact on construction market or staffing. (</a:t>
            </a:r>
            <a:r>
              <a:rPr lang="en-US" sz="1400" dirty="0">
                <a:solidFill>
                  <a:schemeClr val="tx1"/>
                </a:solidFill>
                <a:latin typeface="Calibri" panose="020F0502020204030204"/>
                <a:cs typeface="Calibri"/>
              </a:rPr>
              <a:t>review</a:t>
            </a:r>
            <a:r>
              <a:rPr kumimoji="0" lang="en-US" sz="1400" b="0" i="0" u="none" strike="noStrike" kern="1200" cap="none" spc="0" normalizeH="0" baseline="0" noProof="0" dirty="0">
                <a:ln>
                  <a:noFill/>
                </a:ln>
                <a:solidFill>
                  <a:schemeClr val="tx1"/>
                </a:solidFill>
                <a:effectLst/>
                <a:uLnTx/>
                <a:uFillTx/>
                <a:latin typeface="Calibri" panose="020F0502020204030204"/>
                <a:ea typeface="+mn-ea"/>
                <a:cs typeface="Calibri"/>
              </a:rPr>
              <a:t> further in 2024)</a:t>
            </a:r>
            <a:endParaRPr lang="en-US" sz="1400" b="0" i="0" u="none" strike="noStrike" kern="1200" cap="none" spc="0" normalizeH="0" baseline="0" noProof="0" dirty="0">
              <a:ln>
                <a:noFill/>
              </a:ln>
              <a:solidFill>
                <a:schemeClr val="tx1"/>
              </a:solidFill>
              <a:effectLst/>
              <a:uLnTx/>
              <a:uFillTx/>
              <a:latin typeface="Calibri" panose="020F0502020204030204"/>
              <a:cs typeface="Calibri"/>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Arial" panose="020B0604020202020204" pitchFamily="34" charset="0"/>
              <a:buChar char="•"/>
              <a:tabLst/>
              <a:defRPr/>
            </a:pPr>
            <a:endParaRPr kumimoji="0" lang="en-US" sz="600" b="0" i="0" u="none" strike="noStrike" kern="1200" cap="none" spc="0" normalizeH="0" baseline="0" noProof="0" dirty="0">
              <a:ln>
                <a:noFill/>
              </a:ln>
              <a:solidFill>
                <a:schemeClr val="tx1"/>
              </a:solidFill>
              <a:effectLst/>
              <a:uLnTx/>
              <a:uFillTx/>
              <a:latin typeface="Calibri" panose="020F0502020204030204"/>
              <a:ea typeface="Calibri"/>
              <a:cs typeface="Calibri"/>
            </a:endParaRPr>
          </a:p>
        </p:txBody>
      </p:sp>
    </p:spTree>
    <p:extLst>
      <p:ext uri="{BB962C8B-B14F-4D97-AF65-F5344CB8AC3E}">
        <p14:creationId xmlns:p14="http://schemas.microsoft.com/office/powerpoint/2010/main" val="565904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CB662-3596-4944-2533-CA401F8EF3B1}"/>
              </a:ext>
            </a:extLst>
          </p:cNvPr>
          <p:cNvSpPr>
            <a:spLocks noGrp="1"/>
          </p:cNvSpPr>
          <p:nvPr>
            <p:ph type="title"/>
          </p:nvPr>
        </p:nvSpPr>
        <p:spPr>
          <a:xfrm>
            <a:off x="1028700" y="33338"/>
            <a:ext cx="8001000" cy="800100"/>
          </a:xfrm>
        </p:spPr>
        <p:txBody>
          <a:bodyPr/>
          <a:lstStyle/>
          <a:p>
            <a:r>
              <a:rPr lang="en-US" sz="3200" dirty="0">
                <a:latin typeface="Calibri" panose="020F0502020204030204" pitchFamily="34" charset="0"/>
                <a:cs typeface="Calibri" panose="020F0502020204030204" pitchFamily="34" charset="0"/>
              </a:rPr>
              <a:t>ARP SOI Opening 2024</a:t>
            </a:r>
          </a:p>
        </p:txBody>
      </p:sp>
      <p:sp>
        <p:nvSpPr>
          <p:cNvPr id="3" name="Footer Placeholder 2">
            <a:extLst>
              <a:ext uri="{FF2B5EF4-FFF2-40B4-BE49-F238E27FC236}">
                <a16:creationId xmlns:a16="http://schemas.microsoft.com/office/drawing/2014/main" id="{5460D9AC-25AA-F4B3-4254-54424C6DC5F2}"/>
              </a:ext>
            </a:extLst>
          </p:cNvPr>
          <p:cNvSpPr>
            <a:spLocks noGrp="1"/>
          </p:cNvSpPr>
          <p:nvPr>
            <p:ph type="ftr" sz="quarter" idx="10"/>
          </p:nvPr>
        </p:nvSpPr>
        <p:spPr/>
        <p:txBody>
          <a:bodyPr/>
          <a:lstStyle/>
          <a:p>
            <a:pPr>
              <a:defRPr/>
            </a:pPr>
            <a:r>
              <a:rPr lang="en-US"/>
              <a:t>www.MassSchoolBuildings.org</a:t>
            </a:r>
            <a:endParaRPr lang="en-US" dirty="0"/>
          </a:p>
        </p:txBody>
      </p:sp>
      <p:sp>
        <p:nvSpPr>
          <p:cNvPr id="4" name="Slide Number Placeholder 3">
            <a:extLst>
              <a:ext uri="{FF2B5EF4-FFF2-40B4-BE49-F238E27FC236}">
                <a16:creationId xmlns:a16="http://schemas.microsoft.com/office/drawing/2014/main" id="{C648130A-EB83-05C9-103B-90FB3C8C6D12}"/>
              </a:ext>
            </a:extLst>
          </p:cNvPr>
          <p:cNvSpPr>
            <a:spLocks noGrp="1"/>
          </p:cNvSpPr>
          <p:nvPr>
            <p:ph type="sldNum" sz="quarter" idx="11"/>
          </p:nvPr>
        </p:nvSpPr>
        <p:spPr/>
        <p:txBody>
          <a:bodyPr/>
          <a:lstStyle/>
          <a:p>
            <a:pPr>
              <a:defRPr/>
            </a:pPr>
            <a:fld id="{EF056C4A-62EA-4620-BE05-C0515D94D44C}" type="slidenum">
              <a:rPr lang="en-US" smtClean="0"/>
              <a:pPr>
                <a:defRPr/>
              </a:pPr>
              <a:t>7</a:t>
            </a:fld>
            <a:endParaRPr lang="en-US" dirty="0"/>
          </a:p>
        </p:txBody>
      </p:sp>
      <p:graphicFrame>
        <p:nvGraphicFramePr>
          <p:cNvPr id="6" name="Table 4">
            <a:extLst>
              <a:ext uri="{FF2B5EF4-FFF2-40B4-BE49-F238E27FC236}">
                <a16:creationId xmlns:a16="http://schemas.microsoft.com/office/drawing/2014/main" id="{76A20F77-F1A6-36ED-8D28-16213FD40FF3}"/>
              </a:ext>
            </a:extLst>
          </p:cNvPr>
          <p:cNvGraphicFramePr>
            <a:graphicFrameLocks/>
          </p:cNvGraphicFramePr>
          <p:nvPr>
            <p:extLst>
              <p:ext uri="{D42A27DB-BD31-4B8C-83A1-F6EECF244321}">
                <p14:modId xmlns:p14="http://schemas.microsoft.com/office/powerpoint/2010/main" val="3069160180"/>
              </p:ext>
            </p:extLst>
          </p:nvPr>
        </p:nvGraphicFramePr>
        <p:xfrm>
          <a:off x="297180" y="1672374"/>
          <a:ext cx="8458200" cy="3043177"/>
        </p:xfrm>
        <a:graphic>
          <a:graphicData uri="http://schemas.openxmlformats.org/drawingml/2006/table">
            <a:tbl>
              <a:tblPr firstRow="1" bandRow="1"/>
              <a:tblGrid>
                <a:gridCol w="4000500">
                  <a:extLst>
                    <a:ext uri="{9D8B030D-6E8A-4147-A177-3AD203B41FA5}">
                      <a16:colId xmlns:a16="http://schemas.microsoft.com/office/drawing/2014/main" val="3290524524"/>
                    </a:ext>
                  </a:extLst>
                </a:gridCol>
                <a:gridCol w="4457700">
                  <a:extLst>
                    <a:ext uri="{9D8B030D-6E8A-4147-A177-3AD203B41FA5}">
                      <a16:colId xmlns:a16="http://schemas.microsoft.com/office/drawing/2014/main" val="4274534569"/>
                    </a:ext>
                  </a:extLst>
                </a:gridCol>
              </a:tblGrid>
              <a:tr h="298664">
                <a:tc>
                  <a:txBody>
                    <a:bodyPr/>
                    <a:lstStyle>
                      <a:lvl1pPr marL="0" algn="l" defTabSz="914378" rtl="0" eaLnBrk="1" latinLnBrk="0" hangingPunct="1">
                        <a:defRPr sz="1800" b="1" kern="1200">
                          <a:solidFill>
                            <a:schemeClr val="lt1"/>
                          </a:solidFill>
                          <a:latin typeface="Calibri" panose="020F0502020204030204"/>
                        </a:defRPr>
                      </a:lvl1pPr>
                      <a:lvl2pPr marL="457189" algn="l" defTabSz="914378" rtl="0" eaLnBrk="1" latinLnBrk="0" hangingPunct="1">
                        <a:defRPr sz="1800" b="1" kern="1200">
                          <a:solidFill>
                            <a:schemeClr val="lt1"/>
                          </a:solidFill>
                          <a:latin typeface="Calibri" panose="020F0502020204030204"/>
                        </a:defRPr>
                      </a:lvl2pPr>
                      <a:lvl3pPr marL="914378" algn="l" defTabSz="914378" rtl="0" eaLnBrk="1" latinLnBrk="0" hangingPunct="1">
                        <a:defRPr sz="1800" b="1" kern="1200">
                          <a:solidFill>
                            <a:schemeClr val="lt1"/>
                          </a:solidFill>
                          <a:latin typeface="Calibri" panose="020F0502020204030204"/>
                        </a:defRPr>
                      </a:lvl3pPr>
                      <a:lvl4pPr marL="1371566" algn="l" defTabSz="914378" rtl="0" eaLnBrk="1" latinLnBrk="0" hangingPunct="1">
                        <a:defRPr sz="1800" b="1" kern="1200">
                          <a:solidFill>
                            <a:schemeClr val="lt1"/>
                          </a:solidFill>
                          <a:latin typeface="Calibri" panose="020F0502020204030204"/>
                        </a:defRPr>
                      </a:lvl4pPr>
                      <a:lvl5pPr marL="1828754" algn="l" defTabSz="914378" rtl="0" eaLnBrk="1" latinLnBrk="0" hangingPunct="1">
                        <a:defRPr sz="1800" b="1" kern="1200">
                          <a:solidFill>
                            <a:schemeClr val="lt1"/>
                          </a:solidFill>
                          <a:latin typeface="Calibri" panose="020F0502020204030204"/>
                        </a:defRPr>
                      </a:lvl5pPr>
                      <a:lvl6pPr marL="2285943" algn="l" defTabSz="914378" rtl="0" eaLnBrk="1" latinLnBrk="0" hangingPunct="1">
                        <a:defRPr sz="1800" b="1" kern="1200">
                          <a:solidFill>
                            <a:schemeClr val="lt1"/>
                          </a:solidFill>
                          <a:latin typeface="Calibri" panose="020F0502020204030204"/>
                        </a:defRPr>
                      </a:lvl6pPr>
                      <a:lvl7pPr marL="2743132" algn="l" defTabSz="914378" rtl="0" eaLnBrk="1" latinLnBrk="0" hangingPunct="1">
                        <a:defRPr sz="1800" b="1" kern="1200">
                          <a:solidFill>
                            <a:schemeClr val="lt1"/>
                          </a:solidFill>
                          <a:latin typeface="Calibri" panose="020F0502020204030204"/>
                        </a:defRPr>
                      </a:lvl7pPr>
                      <a:lvl8pPr marL="3200320" algn="l" defTabSz="914378" rtl="0" eaLnBrk="1" latinLnBrk="0" hangingPunct="1">
                        <a:defRPr sz="1800" b="1" kern="1200">
                          <a:solidFill>
                            <a:schemeClr val="lt1"/>
                          </a:solidFill>
                          <a:latin typeface="Calibri" panose="020F0502020204030204"/>
                        </a:defRPr>
                      </a:lvl8pPr>
                      <a:lvl9pPr marL="3657509" algn="l" defTabSz="914378" rtl="0" eaLnBrk="1" latinLnBrk="0" hangingPunct="1">
                        <a:defRPr sz="1800" b="1" kern="1200">
                          <a:solidFill>
                            <a:schemeClr val="lt1"/>
                          </a:solidFill>
                          <a:latin typeface="Calibri" panose="020F0502020204030204"/>
                        </a:defRPr>
                      </a:lvl9pPr>
                    </a:lstStyle>
                    <a:p>
                      <a:r>
                        <a:rPr lang="en-US" sz="1600" dirty="0">
                          <a:latin typeface="Calibri" panose="020F0502020204030204" pitchFamily="34" charset="0"/>
                          <a:cs typeface="Calibri" panose="020F0502020204030204" pitchFamily="34" charset="0"/>
                        </a:rPr>
                        <a:t>Description</a:t>
                      </a:r>
                    </a:p>
                  </a:txBody>
                  <a:tcPr marL="126203" marR="126203" marT="63101" marB="63101">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E48312"/>
                    </a:solidFill>
                  </a:tcPr>
                </a:tc>
                <a:tc>
                  <a:txBody>
                    <a:bodyPr/>
                    <a:lstStyle>
                      <a:lvl1pPr marL="0" algn="l" defTabSz="914378" rtl="0" eaLnBrk="1" latinLnBrk="0" hangingPunct="1">
                        <a:defRPr sz="1800" b="1" kern="1200">
                          <a:solidFill>
                            <a:schemeClr val="lt1"/>
                          </a:solidFill>
                          <a:latin typeface="Calibri" panose="020F0502020204030204"/>
                        </a:defRPr>
                      </a:lvl1pPr>
                      <a:lvl2pPr marL="457189" algn="l" defTabSz="914378" rtl="0" eaLnBrk="1" latinLnBrk="0" hangingPunct="1">
                        <a:defRPr sz="1800" b="1" kern="1200">
                          <a:solidFill>
                            <a:schemeClr val="lt1"/>
                          </a:solidFill>
                          <a:latin typeface="Calibri" panose="020F0502020204030204"/>
                        </a:defRPr>
                      </a:lvl2pPr>
                      <a:lvl3pPr marL="914378" algn="l" defTabSz="914378" rtl="0" eaLnBrk="1" latinLnBrk="0" hangingPunct="1">
                        <a:defRPr sz="1800" b="1" kern="1200">
                          <a:solidFill>
                            <a:schemeClr val="lt1"/>
                          </a:solidFill>
                          <a:latin typeface="Calibri" panose="020F0502020204030204"/>
                        </a:defRPr>
                      </a:lvl3pPr>
                      <a:lvl4pPr marL="1371566" algn="l" defTabSz="914378" rtl="0" eaLnBrk="1" latinLnBrk="0" hangingPunct="1">
                        <a:defRPr sz="1800" b="1" kern="1200">
                          <a:solidFill>
                            <a:schemeClr val="lt1"/>
                          </a:solidFill>
                          <a:latin typeface="Calibri" panose="020F0502020204030204"/>
                        </a:defRPr>
                      </a:lvl4pPr>
                      <a:lvl5pPr marL="1828754" algn="l" defTabSz="914378" rtl="0" eaLnBrk="1" latinLnBrk="0" hangingPunct="1">
                        <a:defRPr sz="1800" b="1" kern="1200">
                          <a:solidFill>
                            <a:schemeClr val="lt1"/>
                          </a:solidFill>
                          <a:latin typeface="Calibri" panose="020F0502020204030204"/>
                        </a:defRPr>
                      </a:lvl5pPr>
                      <a:lvl6pPr marL="2285943" algn="l" defTabSz="914378" rtl="0" eaLnBrk="1" latinLnBrk="0" hangingPunct="1">
                        <a:defRPr sz="1800" b="1" kern="1200">
                          <a:solidFill>
                            <a:schemeClr val="lt1"/>
                          </a:solidFill>
                          <a:latin typeface="Calibri" panose="020F0502020204030204"/>
                        </a:defRPr>
                      </a:lvl6pPr>
                      <a:lvl7pPr marL="2743132" algn="l" defTabSz="914378" rtl="0" eaLnBrk="1" latinLnBrk="0" hangingPunct="1">
                        <a:defRPr sz="1800" b="1" kern="1200">
                          <a:solidFill>
                            <a:schemeClr val="lt1"/>
                          </a:solidFill>
                          <a:latin typeface="Calibri" panose="020F0502020204030204"/>
                        </a:defRPr>
                      </a:lvl7pPr>
                      <a:lvl8pPr marL="3200320" algn="l" defTabSz="914378" rtl="0" eaLnBrk="1" latinLnBrk="0" hangingPunct="1">
                        <a:defRPr sz="1800" b="1" kern="1200">
                          <a:solidFill>
                            <a:schemeClr val="lt1"/>
                          </a:solidFill>
                          <a:latin typeface="Calibri" panose="020F0502020204030204"/>
                        </a:defRPr>
                      </a:lvl8pPr>
                      <a:lvl9pPr marL="3657509" algn="l" defTabSz="914378" rtl="0" eaLnBrk="1" latinLnBrk="0" hangingPunct="1">
                        <a:defRPr sz="1800" b="1" kern="1200">
                          <a:solidFill>
                            <a:schemeClr val="lt1"/>
                          </a:solidFill>
                          <a:latin typeface="Calibri" panose="020F0502020204030204"/>
                        </a:defRPr>
                      </a:lvl9pPr>
                    </a:lstStyle>
                    <a:p>
                      <a:r>
                        <a:rPr lang="en-US" sz="1600" dirty="0">
                          <a:latin typeface="Calibri" panose="020F0502020204030204" pitchFamily="34" charset="0"/>
                          <a:cs typeface="Calibri" panose="020F0502020204030204" pitchFamily="34" charset="0"/>
                        </a:rPr>
                        <a:t>Recommendation</a:t>
                      </a:r>
                    </a:p>
                  </a:txBody>
                  <a:tcPr marL="126203" marR="126203" marT="63101" marB="63101">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E48312"/>
                    </a:solidFill>
                  </a:tcPr>
                </a:tc>
                <a:extLst>
                  <a:ext uri="{0D108BD9-81ED-4DB2-BD59-A6C34878D82A}">
                    <a16:rowId xmlns:a16="http://schemas.microsoft.com/office/drawing/2014/main" val="3672926201"/>
                  </a:ext>
                </a:extLst>
              </a:tr>
              <a:tr h="721087">
                <a:tc>
                  <a:txBody>
                    <a:bodyPr/>
                    <a:lstStyle>
                      <a:lvl1pPr marL="0" algn="l" defTabSz="914378" rtl="0" eaLnBrk="1" latinLnBrk="0" hangingPunct="1">
                        <a:defRPr sz="1800" kern="1200">
                          <a:solidFill>
                            <a:schemeClr val="dk1"/>
                          </a:solidFill>
                          <a:latin typeface="Calibri" panose="020F0502020204030204"/>
                        </a:defRPr>
                      </a:lvl1pPr>
                      <a:lvl2pPr marL="457189" algn="l" defTabSz="914378" rtl="0" eaLnBrk="1" latinLnBrk="0" hangingPunct="1">
                        <a:defRPr sz="1800" kern="1200">
                          <a:solidFill>
                            <a:schemeClr val="dk1"/>
                          </a:solidFill>
                          <a:latin typeface="Calibri" panose="020F0502020204030204"/>
                        </a:defRPr>
                      </a:lvl2pPr>
                      <a:lvl3pPr marL="914378" algn="l" defTabSz="914378" rtl="0" eaLnBrk="1" latinLnBrk="0" hangingPunct="1">
                        <a:defRPr sz="1800" kern="1200">
                          <a:solidFill>
                            <a:schemeClr val="dk1"/>
                          </a:solidFill>
                          <a:latin typeface="Calibri" panose="020F0502020204030204"/>
                        </a:defRPr>
                      </a:lvl3pPr>
                      <a:lvl4pPr marL="1371566" algn="l" defTabSz="914378" rtl="0" eaLnBrk="1" latinLnBrk="0" hangingPunct="1">
                        <a:defRPr sz="1800" kern="1200">
                          <a:solidFill>
                            <a:schemeClr val="dk1"/>
                          </a:solidFill>
                          <a:latin typeface="Calibri" panose="020F0502020204030204"/>
                        </a:defRPr>
                      </a:lvl4pPr>
                      <a:lvl5pPr marL="1828754" algn="l" defTabSz="914378" rtl="0" eaLnBrk="1" latinLnBrk="0" hangingPunct="1">
                        <a:defRPr sz="1800" kern="1200">
                          <a:solidFill>
                            <a:schemeClr val="dk1"/>
                          </a:solidFill>
                          <a:latin typeface="Calibri" panose="020F0502020204030204"/>
                        </a:defRPr>
                      </a:lvl5pPr>
                      <a:lvl6pPr marL="2285943" algn="l" defTabSz="914378" rtl="0" eaLnBrk="1" latinLnBrk="0" hangingPunct="1">
                        <a:defRPr sz="1800" kern="1200">
                          <a:solidFill>
                            <a:schemeClr val="dk1"/>
                          </a:solidFill>
                          <a:latin typeface="Calibri" panose="020F0502020204030204"/>
                        </a:defRPr>
                      </a:lvl6pPr>
                      <a:lvl7pPr marL="2743132" algn="l" defTabSz="914378" rtl="0" eaLnBrk="1" latinLnBrk="0" hangingPunct="1">
                        <a:defRPr sz="1800" kern="1200">
                          <a:solidFill>
                            <a:schemeClr val="dk1"/>
                          </a:solidFill>
                          <a:latin typeface="Calibri" panose="020F0502020204030204"/>
                        </a:defRPr>
                      </a:lvl7pPr>
                      <a:lvl8pPr marL="3200320" algn="l" defTabSz="914378" rtl="0" eaLnBrk="1" latinLnBrk="0" hangingPunct="1">
                        <a:defRPr sz="1800" kern="1200">
                          <a:solidFill>
                            <a:schemeClr val="dk1"/>
                          </a:solidFill>
                          <a:latin typeface="Calibri" panose="020F0502020204030204"/>
                        </a:defRPr>
                      </a:lvl8pPr>
                      <a:lvl9pPr marL="3657509" algn="l" defTabSz="914378" rtl="0" eaLnBrk="1" latinLnBrk="0" hangingPunct="1">
                        <a:defRPr sz="1800" kern="1200">
                          <a:solidFill>
                            <a:schemeClr val="dk1"/>
                          </a:solidFill>
                          <a:latin typeface="Calibri" panose="020F0502020204030204"/>
                        </a:defRPr>
                      </a:lvl9pPr>
                    </a:lstStyle>
                    <a:p>
                      <a:r>
                        <a:rPr lang="en-US" sz="1600" dirty="0">
                          <a:latin typeface="Calibri" panose="020F0502020204030204" pitchFamily="34" charset="0"/>
                          <a:cs typeface="Calibri" panose="020F0502020204030204" pitchFamily="34" charset="0"/>
                        </a:rPr>
                        <a:t>Open ARP January 2024 </a:t>
                      </a:r>
                    </a:p>
                  </a:txBody>
                  <a:tcPr marL="126203" marR="126203" marT="63101" marB="63101">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48312">
                        <a:tint val="40000"/>
                      </a:srgbClr>
                    </a:solidFill>
                  </a:tcPr>
                </a:tc>
                <a:tc>
                  <a:txBody>
                    <a:bodyPr/>
                    <a:lstStyle>
                      <a:lvl1pPr marL="0" algn="l" defTabSz="914378" rtl="0" eaLnBrk="1" latinLnBrk="0" hangingPunct="1">
                        <a:defRPr sz="1800" kern="1200">
                          <a:solidFill>
                            <a:schemeClr val="dk1"/>
                          </a:solidFill>
                          <a:latin typeface="Calibri" panose="020F0502020204030204"/>
                        </a:defRPr>
                      </a:lvl1pPr>
                      <a:lvl2pPr marL="457189" algn="l" defTabSz="914378" rtl="0" eaLnBrk="1" latinLnBrk="0" hangingPunct="1">
                        <a:defRPr sz="1800" kern="1200">
                          <a:solidFill>
                            <a:schemeClr val="dk1"/>
                          </a:solidFill>
                          <a:latin typeface="Calibri" panose="020F0502020204030204"/>
                        </a:defRPr>
                      </a:lvl2pPr>
                      <a:lvl3pPr marL="914378" algn="l" defTabSz="914378" rtl="0" eaLnBrk="1" latinLnBrk="0" hangingPunct="1">
                        <a:defRPr sz="1800" kern="1200">
                          <a:solidFill>
                            <a:schemeClr val="dk1"/>
                          </a:solidFill>
                          <a:latin typeface="Calibri" panose="020F0502020204030204"/>
                        </a:defRPr>
                      </a:lvl3pPr>
                      <a:lvl4pPr marL="1371566" algn="l" defTabSz="914378" rtl="0" eaLnBrk="1" latinLnBrk="0" hangingPunct="1">
                        <a:defRPr sz="1800" kern="1200">
                          <a:solidFill>
                            <a:schemeClr val="dk1"/>
                          </a:solidFill>
                          <a:latin typeface="Calibri" panose="020F0502020204030204"/>
                        </a:defRPr>
                      </a:lvl4pPr>
                      <a:lvl5pPr marL="1828754" algn="l" defTabSz="914378" rtl="0" eaLnBrk="1" latinLnBrk="0" hangingPunct="1">
                        <a:defRPr sz="1800" kern="1200">
                          <a:solidFill>
                            <a:schemeClr val="dk1"/>
                          </a:solidFill>
                          <a:latin typeface="Calibri" panose="020F0502020204030204"/>
                        </a:defRPr>
                      </a:lvl5pPr>
                      <a:lvl6pPr marL="2285943" algn="l" defTabSz="914378" rtl="0" eaLnBrk="1" latinLnBrk="0" hangingPunct="1">
                        <a:defRPr sz="1800" kern="1200">
                          <a:solidFill>
                            <a:schemeClr val="dk1"/>
                          </a:solidFill>
                          <a:latin typeface="Calibri" panose="020F0502020204030204"/>
                        </a:defRPr>
                      </a:lvl6pPr>
                      <a:lvl7pPr marL="2743132" algn="l" defTabSz="914378" rtl="0" eaLnBrk="1" latinLnBrk="0" hangingPunct="1">
                        <a:defRPr sz="1800" kern="1200">
                          <a:solidFill>
                            <a:schemeClr val="dk1"/>
                          </a:solidFill>
                          <a:latin typeface="Calibri" panose="020F0502020204030204"/>
                        </a:defRPr>
                      </a:lvl7pPr>
                      <a:lvl8pPr marL="3200320" algn="l" defTabSz="914378" rtl="0" eaLnBrk="1" latinLnBrk="0" hangingPunct="1">
                        <a:defRPr sz="1800" kern="1200">
                          <a:solidFill>
                            <a:schemeClr val="dk1"/>
                          </a:solidFill>
                          <a:latin typeface="Calibri" panose="020F0502020204030204"/>
                        </a:defRPr>
                      </a:lvl8pPr>
                      <a:lvl9pPr marL="3657509" algn="l" defTabSz="914378" rtl="0" eaLnBrk="1" latinLnBrk="0" hangingPunct="1">
                        <a:defRPr sz="1800" kern="1200">
                          <a:solidFill>
                            <a:schemeClr val="dk1"/>
                          </a:solidFill>
                          <a:latin typeface="Calibri" panose="020F0502020204030204"/>
                        </a:defRPr>
                      </a:lvl9pPr>
                    </a:lstStyle>
                    <a:p>
                      <a:r>
                        <a:rPr lang="en-US" sz="1600">
                          <a:latin typeface="Calibri"/>
                          <a:cs typeface="Calibri"/>
                        </a:rPr>
                        <a:t>Open for window and roof projects only with an estimated budget of $150 million</a:t>
                      </a:r>
                      <a:endParaRPr lang="en-US" sz="1600" dirty="0">
                        <a:latin typeface="Calibri"/>
                        <a:cs typeface="Calibri"/>
                      </a:endParaRPr>
                    </a:p>
                  </a:txBody>
                  <a:tcPr marL="126203" marR="126203" marT="63101" marB="63101">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48312">
                        <a:tint val="40000"/>
                      </a:srgbClr>
                    </a:solidFill>
                  </a:tcPr>
                </a:tc>
                <a:extLst>
                  <a:ext uri="{0D108BD9-81ED-4DB2-BD59-A6C34878D82A}">
                    <a16:rowId xmlns:a16="http://schemas.microsoft.com/office/drawing/2014/main" val="3173135941"/>
                  </a:ext>
                </a:extLst>
              </a:tr>
              <a:tr h="721087">
                <a:tc>
                  <a:txBody>
                    <a:bodyPr/>
                    <a:lstStyle>
                      <a:lvl1pPr marL="0" algn="l" defTabSz="914378" rtl="0" eaLnBrk="1" latinLnBrk="0" hangingPunct="1">
                        <a:defRPr sz="1800" kern="1200">
                          <a:solidFill>
                            <a:schemeClr val="dk1"/>
                          </a:solidFill>
                          <a:latin typeface="Calibri" panose="020F0502020204030204"/>
                        </a:defRPr>
                      </a:lvl1pPr>
                      <a:lvl2pPr marL="457189" algn="l" defTabSz="914378" rtl="0" eaLnBrk="1" latinLnBrk="0" hangingPunct="1">
                        <a:defRPr sz="1800" kern="1200">
                          <a:solidFill>
                            <a:schemeClr val="dk1"/>
                          </a:solidFill>
                          <a:latin typeface="Calibri" panose="020F0502020204030204"/>
                        </a:defRPr>
                      </a:lvl2pPr>
                      <a:lvl3pPr marL="914378" algn="l" defTabSz="914378" rtl="0" eaLnBrk="1" latinLnBrk="0" hangingPunct="1">
                        <a:defRPr sz="1800" kern="1200">
                          <a:solidFill>
                            <a:schemeClr val="dk1"/>
                          </a:solidFill>
                          <a:latin typeface="Calibri" panose="020F0502020204030204"/>
                        </a:defRPr>
                      </a:lvl3pPr>
                      <a:lvl4pPr marL="1371566" algn="l" defTabSz="914378" rtl="0" eaLnBrk="1" latinLnBrk="0" hangingPunct="1">
                        <a:defRPr sz="1800" kern="1200">
                          <a:solidFill>
                            <a:schemeClr val="dk1"/>
                          </a:solidFill>
                          <a:latin typeface="Calibri" panose="020F0502020204030204"/>
                        </a:defRPr>
                      </a:lvl4pPr>
                      <a:lvl5pPr marL="1828754" algn="l" defTabSz="914378" rtl="0" eaLnBrk="1" latinLnBrk="0" hangingPunct="1">
                        <a:defRPr sz="1800" kern="1200">
                          <a:solidFill>
                            <a:schemeClr val="dk1"/>
                          </a:solidFill>
                          <a:latin typeface="Calibri" panose="020F0502020204030204"/>
                        </a:defRPr>
                      </a:lvl5pPr>
                      <a:lvl6pPr marL="2285943" algn="l" defTabSz="914378" rtl="0" eaLnBrk="1" latinLnBrk="0" hangingPunct="1">
                        <a:defRPr sz="1800" kern="1200">
                          <a:solidFill>
                            <a:schemeClr val="dk1"/>
                          </a:solidFill>
                          <a:latin typeface="Calibri" panose="020F0502020204030204"/>
                        </a:defRPr>
                      </a:lvl6pPr>
                      <a:lvl7pPr marL="2743132" algn="l" defTabSz="914378" rtl="0" eaLnBrk="1" latinLnBrk="0" hangingPunct="1">
                        <a:defRPr sz="1800" kern="1200">
                          <a:solidFill>
                            <a:schemeClr val="dk1"/>
                          </a:solidFill>
                          <a:latin typeface="Calibri" panose="020F0502020204030204"/>
                        </a:defRPr>
                      </a:lvl7pPr>
                      <a:lvl8pPr marL="3200320" algn="l" defTabSz="914378" rtl="0" eaLnBrk="1" latinLnBrk="0" hangingPunct="1">
                        <a:defRPr sz="1800" kern="1200">
                          <a:solidFill>
                            <a:schemeClr val="dk1"/>
                          </a:solidFill>
                          <a:latin typeface="Calibri" panose="020F0502020204030204"/>
                        </a:defRPr>
                      </a:lvl8pPr>
                      <a:lvl9pPr marL="3657509" algn="l" defTabSz="914378" rtl="0" eaLnBrk="1" latinLnBrk="0" hangingPunct="1">
                        <a:defRPr sz="1800" kern="1200">
                          <a:solidFill>
                            <a:schemeClr val="dk1"/>
                          </a:solidFill>
                          <a:latin typeface="Calibri" panose="020F0502020204030204"/>
                        </a:defRPr>
                      </a:lvl9pPr>
                    </a:lstStyle>
                    <a:p>
                      <a:r>
                        <a:rPr lang="en-US" sz="1600" dirty="0">
                          <a:latin typeface="Calibri" panose="020F0502020204030204" pitchFamily="34" charset="0"/>
                          <a:cs typeface="Calibri" panose="020F0502020204030204" pitchFamily="34" charset="0"/>
                        </a:rPr>
                        <a:t>Roof Restoration</a:t>
                      </a:r>
                    </a:p>
                  </a:txBody>
                  <a:tcPr marL="126203" marR="126203" marT="63101" marB="6310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48312">
                        <a:tint val="20000"/>
                      </a:srgbClr>
                    </a:solidFill>
                  </a:tcPr>
                </a:tc>
                <a:tc>
                  <a:txBody>
                    <a:bodyPr/>
                    <a:lstStyle>
                      <a:lvl1pPr marL="0" algn="l" defTabSz="914378" rtl="0" eaLnBrk="1" latinLnBrk="0" hangingPunct="1">
                        <a:defRPr sz="1800" kern="1200">
                          <a:solidFill>
                            <a:schemeClr val="dk1"/>
                          </a:solidFill>
                          <a:latin typeface="Calibri" panose="020F0502020204030204"/>
                        </a:defRPr>
                      </a:lvl1pPr>
                      <a:lvl2pPr marL="457189" algn="l" defTabSz="914378" rtl="0" eaLnBrk="1" latinLnBrk="0" hangingPunct="1">
                        <a:defRPr sz="1800" kern="1200">
                          <a:solidFill>
                            <a:schemeClr val="dk1"/>
                          </a:solidFill>
                          <a:latin typeface="Calibri" panose="020F0502020204030204"/>
                        </a:defRPr>
                      </a:lvl2pPr>
                      <a:lvl3pPr marL="914378" algn="l" defTabSz="914378" rtl="0" eaLnBrk="1" latinLnBrk="0" hangingPunct="1">
                        <a:defRPr sz="1800" kern="1200">
                          <a:solidFill>
                            <a:schemeClr val="dk1"/>
                          </a:solidFill>
                          <a:latin typeface="Calibri" panose="020F0502020204030204"/>
                        </a:defRPr>
                      </a:lvl3pPr>
                      <a:lvl4pPr marL="1371566" algn="l" defTabSz="914378" rtl="0" eaLnBrk="1" latinLnBrk="0" hangingPunct="1">
                        <a:defRPr sz="1800" kern="1200">
                          <a:solidFill>
                            <a:schemeClr val="dk1"/>
                          </a:solidFill>
                          <a:latin typeface="Calibri" panose="020F0502020204030204"/>
                        </a:defRPr>
                      </a:lvl4pPr>
                      <a:lvl5pPr marL="1828754" algn="l" defTabSz="914378" rtl="0" eaLnBrk="1" latinLnBrk="0" hangingPunct="1">
                        <a:defRPr sz="1800" kern="1200">
                          <a:solidFill>
                            <a:schemeClr val="dk1"/>
                          </a:solidFill>
                          <a:latin typeface="Calibri" panose="020F0502020204030204"/>
                        </a:defRPr>
                      </a:lvl5pPr>
                      <a:lvl6pPr marL="2285943" algn="l" defTabSz="914378" rtl="0" eaLnBrk="1" latinLnBrk="0" hangingPunct="1">
                        <a:defRPr sz="1800" kern="1200">
                          <a:solidFill>
                            <a:schemeClr val="dk1"/>
                          </a:solidFill>
                          <a:latin typeface="Calibri" panose="020F0502020204030204"/>
                        </a:defRPr>
                      </a:lvl6pPr>
                      <a:lvl7pPr marL="2743132" algn="l" defTabSz="914378" rtl="0" eaLnBrk="1" latinLnBrk="0" hangingPunct="1">
                        <a:defRPr sz="1800" kern="1200">
                          <a:solidFill>
                            <a:schemeClr val="dk1"/>
                          </a:solidFill>
                          <a:latin typeface="Calibri" panose="020F0502020204030204"/>
                        </a:defRPr>
                      </a:lvl7pPr>
                      <a:lvl8pPr marL="3200320" algn="l" defTabSz="914378" rtl="0" eaLnBrk="1" latinLnBrk="0" hangingPunct="1">
                        <a:defRPr sz="1800" kern="1200">
                          <a:solidFill>
                            <a:schemeClr val="dk1"/>
                          </a:solidFill>
                          <a:latin typeface="Calibri" panose="020F0502020204030204"/>
                        </a:defRPr>
                      </a:lvl8pPr>
                      <a:lvl9pPr marL="3657509" algn="l" defTabSz="914378" rtl="0" eaLnBrk="1" latinLnBrk="0" hangingPunct="1">
                        <a:defRPr sz="1800" kern="1200">
                          <a:solidFill>
                            <a:schemeClr val="dk1"/>
                          </a:solidFill>
                          <a:latin typeface="Calibri" panose="020F0502020204030204"/>
                        </a:defRPr>
                      </a:lvl9pPr>
                    </a:lstStyle>
                    <a:p>
                      <a:r>
                        <a:rPr lang="en-US" sz="1600" dirty="0">
                          <a:latin typeface="Calibri" panose="020F0502020204030204" pitchFamily="34" charset="0"/>
                          <a:cs typeface="Calibri" panose="020F0502020204030204" pitchFamily="34" charset="0"/>
                        </a:rPr>
                        <a:t>Include this provision in the feasibility study for roof invitations to determine fit</a:t>
                      </a:r>
                    </a:p>
                  </a:txBody>
                  <a:tcPr marL="126203" marR="126203" marT="63101" marB="6310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48312">
                        <a:tint val="20000"/>
                      </a:srgbClr>
                    </a:solidFill>
                  </a:tcPr>
                </a:tc>
                <a:extLst>
                  <a:ext uri="{0D108BD9-81ED-4DB2-BD59-A6C34878D82A}">
                    <a16:rowId xmlns:a16="http://schemas.microsoft.com/office/drawing/2014/main" val="1850567940"/>
                  </a:ext>
                </a:extLst>
              </a:tr>
              <a:tr h="721087">
                <a:tc>
                  <a:txBody>
                    <a:bodyPr/>
                    <a:lstStyle>
                      <a:lvl1pPr marL="0" algn="l" defTabSz="914378" rtl="0" eaLnBrk="1" latinLnBrk="0" hangingPunct="1">
                        <a:defRPr sz="1800" kern="1200">
                          <a:solidFill>
                            <a:schemeClr val="dk1"/>
                          </a:solidFill>
                          <a:latin typeface="Calibri" panose="020F0502020204030204"/>
                        </a:defRPr>
                      </a:lvl1pPr>
                      <a:lvl2pPr marL="457189" algn="l" defTabSz="914378" rtl="0" eaLnBrk="1" latinLnBrk="0" hangingPunct="1">
                        <a:defRPr sz="1800" kern="1200">
                          <a:solidFill>
                            <a:schemeClr val="dk1"/>
                          </a:solidFill>
                          <a:latin typeface="Calibri" panose="020F0502020204030204"/>
                        </a:defRPr>
                      </a:lvl2pPr>
                      <a:lvl3pPr marL="914378" algn="l" defTabSz="914378" rtl="0" eaLnBrk="1" latinLnBrk="0" hangingPunct="1">
                        <a:defRPr sz="1800" kern="1200">
                          <a:solidFill>
                            <a:schemeClr val="dk1"/>
                          </a:solidFill>
                          <a:latin typeface="Calibri" panose="020F0502020204030204"/>
                        </a:defRPr>
                      </a:lvl3pPr>
                      <a:lvl4pPr marL="1371566" algn="l" defTabSz="914378" rtl="0" eaLnBrk="1" latinLnBrk="0" hangingPunct="1">
                        <a:defRPr sz="1800" kern="1200">
                          <a:solidFill>
                            <a:schemeClr val="dk1"/>
                          </a:solidFill>
                          <a:latin typeface="Calibri" panose="020F0502020204030204"/>
                        </a:defRPr>
                      </a:lvl4pPr>
                      <a:lvl5pPr marL="1828754" algn="l" defTabSz="914378" rtl="0" eaLnBrk="1" latinLnBrk="0" hangingPunct="1">
                        <a:defRPr sz="1800" kern="1200">
                          <a:solidFill>
                            <a:schemeClr val="dk1"/>
                          </a:solidFill>
                          <a:latin typeface="Calibri" panose="020F0502020204030204"/>
                        </a:defRPr>
                      </a:lvl5pPr>
                      <a:lvl6pPr marL="2285943" algn="l" defTabSz="914378" rtl="0" eaLnBrk="1" latinLnBrk="0" hangingPunct="1">
                        <a:defRPr sz="1800" kern="1200">
                          <a:solidFill>
                            <a:schemeClr val="dk1"/>
                          </a:solidFill>
                          <a:latin typeface="Calibri" panose="020F0502020204030204"/>
                        </a:defRPr>
                      </a:lvl6pPr>
                      <a:lvl7pPr marL="2743132" algn="l" defTabSz="914378" rtl="0" eaLnBrk="1" latinLnBrk="0" hangingPunct="1">
                        <a:defRPr sz="1800" kern="1200">
                          <a:solidFill>
                            <a:schemeClr val="dk1"/>
                          </a:solidFill>
                          <a:latin typeface="Calibri" panose="020F0502020204030204"/>
                        </a:defRPr>
                      </a:lvl7pPr>
                      <a:lvl8pPr marL="3200320" algn="l" defTabSz="914378" rtl="0" eaLnBrk="1" latinLnBrk="0" hangingPunct="1">
                        <a:defRPr sz="1800" kern="1200">
                          <a:solidFill>
                            <a:schemeClr val="dk1"/>
                          </a:solidFill>
                          <a:latin typeface="Calibri" panose="020F0502020204030204"/>
                        </a:defRPr>
                      </a:lvl8pPr>
                      <a:lvl9pPr marL="3657509" algn="l" defTabSz="914378" rtl="0" eaLnBrk="1" latinLnBrk="0" hangingPunct="1">
                        <a:defRPr sz="1800" kern="1200">
                          <a:solidFill>
                            <a:schemeClr val="dk1"/>
                          </a:solidFill>
                          <a:latin typeface="Calibri" panose="020F0502020204030204"/>
                        </a:defRPr>
                      </a:lvl9pPr>
                    </a:lstStyle>
                    <a:p>
                      <a:r>
                        <a:rPr lang="en-US" sz="1600" dirty="0">
                          <a:latin typeface="Calibri" panose="020F0502020204030204" pitchFamily="34" charset="0"/>
                          <a:cs typeface="Calibri" panose="020F0502020204030204" pitchFamily="34" charset="0"/>
                        </a:rPr>
                        <a:t>Heat Pump Conversion</a:t>
                      </a:r>
                    </a:p>
                  </a:txBody>
                  <a:tcPr marL="126203" marR="126203" marT="63101" marB="6310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48312">
                        <a:tint val="40000"/>
                      </a:srgbClr>
                    </a:solidFill>
                  </a:tcPr>
                </a:tc>
                <a:tc>
                  <a:txBody>
                    <a:bodyPr/>
                    <a:lstStyle>
                      <a:lvl1pPr marL="0" algn="l" defTabSz="914378" rtl="0" eaLnBrk="1" latinLnBrk="0" hangingPunct="1">
                        <a:defRPr sz="1800" kern="1200">
                          <a:solidFill>
                            <a:schemeClr val="dk1"/>
                          </a:solidFill>
                          <a:latin typeface="Calibri" panose="020F0502020204030204"/>
                        </a:defRPr>
                      </a:lvl1pPr>
                      <a:lvl2pPr marL="457189" algn="l" defTabSz="914378" rtl="0" eaLnBrk="1" latinLnBrk="0" hangingPunct="1">
                        <a:defRPr sz="1800" kern="1200">
                          <a:solidFill>
                            <a:schemeClr val="dk1"/>
                          </a:solidFill>
                          <a:latin typeface="Calibri" panose="020F0502020204030204"/>
                        </a:defRPr>
                      </a:lvl2pPr>
                      <a:lvl3pPr marL="914378" algn="l" defTabSz="914378" rtl="0" eaLnBrk="1" latinLnBrk="0" hangingPunct="1">
                        <a:defRPr sz="1800" kern="1200">
                          <a:solidFill>
                            <a:schemeClr val="dk1"/>
                          </a:solidFill>
                          <a:latin typeface="Calibri" panose="020F0502020204030204"/>
                        </a:defRPr>
                      </a:lvl3pPr>
                      <a:lvl4pPr marL="1371566" algn="l" defTabSz="914378" rtl="0" eaLnBrk="1" latinLnBrk="0" hangingPunct="1">
                        <a:defRPr sz="1800" kern="1200">
                          <a:solidFill>
                            <a:schemeClr val="dk1"/>
                          </a:solidFill>
                          <a:latin typeface="Calibri" panose="020F0502020204030204"/>
                        </a:defRPr>
                      </a:lvl4pPr>
                      <a:lvl5pPr marL="1828754" algn="l" defTabSz="914378" rtl="0" eaLnBrk="1" latinLnBrk="0" hangingPunct="1">
                        <a:defRPr sz="1800" kern="1200">
                          <a:solidFill>
                            <a:schemeClr val="dk1"/>
                          </a:solidFill>
                          <a:latin typeface="Calibri" panose="020F0502020204030204"/>
                        </a:defRPr>
                      </a:lvl5pPr>
                      <a:lvl6pPr marL="2285943" algn="l" defTabSz="914378" rtl="0" eaLnBrk="1" latinLnBrk="0" hangingPunct="1">
                        <a:defRPr sz="1800" kern="1200">
                          <a:solidFill>
                            <a:schemeClr val="dk1"/>
                          </a:solidFill>
                          <a:latin typeface="Calibri" panose="020F0502020204030204"/>
                        </a:defRPr>
                      </a:lvl6pPr>
                      <a:lvl7pPr marL="2743132" algn="l" defTabSz="914378" rtl="0" eaLnBrk="1" latinLnBrk="0" hangingPunct="1">
                        <a:defRPr sz="1800" kern="1200">
                          <a:solidFill>
                            <a:schemeClr val="dk1"/>
                          </a:solidFill>
                          <a:latin typeface="Calibri" panose="020F0502020204030204"/>
                        </a:defRPr>
                      </a:lvl7pPr>
                      <a:lvl8pPr marL="3200320" algn="l" defTabSz="914378" rtl="0" eaLnBrk="1" latinLnBrk="0" hangingPunct="1">
                        <a:defRPr sz="1800" kern="1200">
                          <a:solidFill>
                            <a:schemeClr val="dk1"/>
                          </a:solidFill>
                          <a:latin typeface="Calibri" panose="020F0502020204030204"/>
                        </a:defRPr>
                      </a:lvl8pPr>
                      <a:lvl9pPr marL="3657509" algn="l" defTabSz="914378" rtl="0" eaLnBrk="1" latinLnBrk="0" hangingPunct="1">
                        <a:defRPr sz="1800" kern="1200">
                          <a:solidFill>
                            <a:schemeClr val="dk1"/>
                          </a:solidFill>
                          <a:latin typeface="Calibri" panose="020F0502020204030204"/>
                        </a:defRPr>
                      </a:lvl9pPr>
                    </a:lstStyle>
                    <a:p>
                      <a:r>
                        <a:rPr lang="en-US" sz="1600" dirty="0">
                          <a:latin typeface="Calibri" panose="020F0502020204030204" pitchFamily="34" charset="0"/>
                          <a:cs typeface="Calibri" panose="020F0502020204030204" pitchFamily="34" charset="0"/>
                        </a:rPr>
                        <a:t>Procure a consultant in 2024 with goal to offer in January 2025 SOI opening</a:t>
                      </a:r>
                    </a:p>
                  </a:txBody>
                  <a:tcPr marL="126203" marR="126203" marT="63101" marB="63101">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48312">
                        <a:tint val="40000"/>
                      </a:srgbClr>
                    </a:solidFill>
                  </a:tcPr>
                </a:tc>
                <a:extLst>
                  <a:ext uri="{0D108BD9-81ED-4DB2-BD59-A6C34878D82A}">
                    <a16:rowId xmlns:a16="http://schemas.microsoft.com/office/drawing/2014/main" val="580208160"/>
                  </a:ext>
                </a:extLst>
              </a:tr>
              <a:tr h="509874">
                <a:tc>
                  <a:txBody>
                    <a:bodyPr/>
                    <a:lstStyle>
                      <a:lvl1pPr marL="0" algn="l" defTabSz="914378" rtl="0" eaLnBrk="1" latinLnBrk="0" hangingPunct="1">
                        <a:defRPr sz="1800" kern="1200">
                          <a:solidFill>
                            <a:schemeClr val="dk1"/>
                          </a:solidFill>
                          <a:latin typeface="Calibri" panose="020F0502020204030204"/>
                        </a:defRPr>
                      </a:lvl1pPr>
                      <a:lvl2pPr marL="457189" algn="l" defTabSz="914378" rtl="0" eaLnBrk="1" latinLnBrk="0" hangingPunct="1">
                        <a:defRPr sz="1800" kern="1200">
                          <a:solidFill>
                            <a:schemeClr val="dk1"/>
                          </a:solidFill>
                          <a:latin typeface="Calibri" panose="020F0502020204030204"/>
                        </a:defRPr>
                      </a:lvl2pPr>
                      <a:lvl3pPr marL="914378" algn="l" defTabSz="914378" rtl="0" eaLnBrk="1" latinLnBrk="0" hangingPunct="1">
                        <a:defRPr sz="1800" kern="1200">
                          <a:solidFill>
                            <a:schemeClr val="dk1"/>
                          </a:solidFill>
                          <a:latin typeface="Calibri" panose="020F0502020204030204"/>
                        </a:defRPr>
                      </a:lvl3pPr>
                      <a:lvl4pPr marL="1371566" algn="l" defTabSz="914378" rtl="0" eaLnBrk="1" latinLnBrk="0" hangingPunct="1">
                        <a:defRPr sz="1800" kern="1200">
                          <a:solidFill>
                            <a:schemeClr val="dk1"/>
                          </a:solidFill>
                          <a:latin typeface="Calibri" panose="020F0502020204030204"/>
                        </a:defRPr>
                      </a:lvl4pPr>
                      <a:lvl5pPr marL="1828754" algn="l" defTabSz="914378" rtl="0" eaLnBrk="1" latinLnBrk="0" hangingPunct="1">
                        <a:defRPr sz="1800" kern="1200">
                          <a:solidFill>
                            <a:schemeClr val="dk1"/>
                          </a:solidFill>
                          <a:latin typeface="Calibri" panose="020F0502020204030204"/>
                        </a:defRPr>
                      </a:lvl5pPr>
                      <a:lvl6pPr marL="2285943" algn="l" defTabSz="914378" rtl="0" eaLnBrk="1" latinLnBrk="0" hangingPunct="1">
                        <a:defRPr sz="1800" kern="1200">
                          <a:solidFill>
                            <a:schemeClr val="dk1"/>
                          </a:solidFill>
                          <a:latin typeface="Calibri" panose="020F0502020204030204"/>
                        </a:defRPr>
                      </a:lvl6pPr>
                      <a:lvl7pPr marL="2743132" algn="l" defTabSz="914378" rtl="0" eaLnBrk="1" latinLnBrk="0" hangingPunct="1">
                        <a:defRPr sz="1800" kern="1200">
                          <a:solidFill>
                            <a:schemeClr val="dk1"/>
                          </a:solidFill>
                          <a:latin typeface="Calibri" panose="020F0502020204030204"/>
                        </a:defRPr>
                      </a:lvl7pPr>
                      <a:lvl8pPr marL="3200320" algn="l" defTabSz="914378" rtl="0" eaLnBrk="1" latinLnBrk="0" hangingPunct="1">
                        <a:defRPr sz="1800" kern="1200">
                          <a:solidFill>
                            <a:schemeClr val="dk1"/>
                          </a:solidFill>
                          <a:latin typeface="Calibri" panose="020F0502020204030204"/>
                        </a:defRPr>
                      </a:lvl8pPr>
                      <a:lvl9pPr marL="3657509" algn="l" defTabSz="914378" rtl="0" eaLnBrk="1" latinLnBrk="0" hangingPunct="1">
                        <a:defRPr sz="1800" kern="1200">
                          <a:solidFill>
                            <a:schemeClr val="dk1"/>
                          </a:solidFill>
                          <a:latin typeface="Calibri" panose="020F0502020204030204"/>
                        </a:defRPr>
                      </a:lvl9pPr>
                    </a:lstStyle>
                    <a:p>
                      <a:pPr lvl="0">
                        <a:buNone/>
                      </a:pPr>
                      <a:r>
                        <a:rPr lang="en-US" sz="1600" dirty="0">
                          <a:latin typeface="Calibri" panose="020F0502020204030204" pitchFamily="34" charset="0"/>
                          <a:cs typeface="Calibri" panose="020F0502020204030204" pitchFamily="34" charset="0"/>
                        </a:rPr>
                        <a:t>Open biennially (every two years)</a:t>
                      </a:r>
                    </a:p>
                  </a:txBody>
                  <a:tcPr marL="126202" marR="126202" marT="63100" marB="631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48312">
                        <a:tint val="20000"/>
                      </a:srgbClr>
                    </a:solidFill>
                  </a:tcPr>
                </a:tc>
                <a:tc>
                  <a:txBody>
                    <a:bodyPr/>
                    <a:lstStyle>
                      <a:lvl1pPr marL="0" algn="l" defTabSz="914378" rtl="0" eaLnBrk="1" latinLnBrk="0" hangingPunct="1">
                        <a:defRPr sz="1800" kern="1200">
                          <a:solidFill>
                            <a:schemeClr val="dk1"/>
                          </a:solidFill>
                          <a:latin typeface="Calibri" panose="020F0502020204030204"/>
                        </a:defRPr>
                      </a:lvl1pPr>
                      <a:lvl2pPr marL="457189" algn="l" defTabSz="914378" rtl="0" eaLnBrk="1" latinLnBrk="0" hangingPunct="1">
                        <a:defRPr sz="1800" kern="1200">
                          <a:solidFill>
                            <a:schemeClr val="dk1"/>
                          </a:solidFill>
                          <a:latin typeface="Calibri" panose="020F0502020204030204"/>
                        </a:defRPr>
                      </a:lvl2pPr>
                      <a:lvl3pPr marL="914378" algn="l" defTabSz="914378" rtl="0" eaLnBrk="1" latinLnBrk="0" hangingPunct="1">
                        <a:defRPr sz="1800" kern="1200">
                          <a:solidFill>
                            <a:schemeClr val="dk1"/>
                          </a:solidFill>
                          <a:latin typeface="Calibri" panose="020F0502020204030204"/>
                        </a:defRPr>
                      </a:lvl3pPr>
                      <a:lvl4pPr marL="1371566" algn="l" defTabSz="914378" rtl="0" eaLnBrk="1" latinLnBrk="0" hangingPunct="1">
                        <a:defRPr sz="1800" kern="1200">
                          <a:solidFill>
                            <a:schemeClr val="dk1"/>
                          </a:solidFill>
                          <a:latin typeface="Calibri" panose="020F0502020204030204"/>
                        </a:defRPr>
                      </a:lvl4pPr>
                      <a:lvl5pPr marL="1828754" algn="l" defTabSz="914378" rtl="0" eaLnBrk="1" latinLnBrk="0" hangingPunct="1">
                        <a:defRPr sz="1800" kern="1200">
                          <a:solidFill>
                            <a:schemeClr val="dk1"/>
                          </a:solidFill>
                          <a:latin typeface="Calibri" panose="020F0502020204030204"/>
                        </a:defRPr>
                      </a:lvl5pPr>
                      <a:lvl6pPr marL="2285943" algn="l" defTabSz="914378" rtl="0" eaLnBrk="1" latinLnBrk="0" hangingPunct="1">
                        <a:defRPr sz="1800" kern="1200">
                          <a:solidFill>
                            <a:schemeClr val="dk1"/>
                          </a:solidFill>
                          <a:latin typeface="Calibri" panose="020F0502020204030204"/>
                        </a:defRPr>
                      </a:lvl6pPr>
                      <a:lvl7pPr marL="2743132" algn="l" defTabSz="914378" rtl="0" eaLnBrk="1" latinLnBrk="0" hangingPunct="1">
                        <a:defRPr sz="1800" kern="1200">
                          <a:solidFill>
                            <a:schemeClr val="dk1"/>
                          </a:solidFill>
                          <a:latin typeface="Calibri" panose="020F0502020204030204"/>
                        </a:defRPr>
                      </a:lvl7pPr>
                      <a:lvl8pPr marL="3200320" algn="l" defTabSz="914378" rtl="0" eaLnBrk="1" latinLnBrk="0" hangingPunct="1">
                        <a:defRPr sz="1800" kern="1200">
                          <a:solidFill>
                            <a:schemeClr val="dk1"/>
                          </a:solidFill>
                          <a:latin typeface="Calibri" panose="020F0502020204030204"/>
                        </a:defRPr>
                      </a:lvl8pPr>
                      <a:lvl9pPr marL="3657509" algn="l" defTabSz="914378" rtl="0" eaLnBrk="1" latinLnBrk="0" hangingPunct="1">
                        <a:defRPr sz="1800" kern="1200">
                          <a:solidFill>
                            <a:schemeClr val="dk1"/>
                          </a:solidFill>
                          <a:latin typeface="Calibri" panose="020F0502020204030204"/>
                        </a:defRPr>
                      </a:lvl9pPr>
                    </a:lstStyle>
                    <a:p>
                      <a:pPr lvl="0">
                        <a:buNone/>
                      </a:pPr>
                      <a:r>
                        <a:rPr lang="en-US" sz="1600" dirty="0">
                          <a:latin typeface="Calibri" panose="020F0502020204030204" pitchFamily="34" charset="0"/>
                          <a:cs typeface="Calibri" panose="020F0502020204030204" pitchFamily="34" charset="0"/>
                        </a:rPr>
                        <a:t>Commence biennial opening in January 2025</a:t>
                      </a:r>
                    </a:p>
                  </a:txBody>
                  <a:tcPr marL="126202" marR="126202" marT="63100" marB="631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48312">
                        <a:tint val="20000"/>
                      </a:srgbClr>
                    </a:solidFill>
                  </a:tcPr>
                </a:tc>
                <a:extLst>
                  <a:ext uri="{0D108BD9-81ED-4DB2-BD59-A6C34878D82A}">
                    <a16:rowId xmlns:a16="http://schemas.microsoft.com/office/drawing/2014/main" val="2098956545"/>
                  </a:ext>
                </a:extLst>
              </a:tr>
            </a:tbl>
          </a:graphicData>
        </a:graphic>
      </p:graphicFrame>
      <p:sp>
        <p:nvSpPr>
          <p:cNvPr id="5" name="TextBox 4">
            <a:extLst>
              <a:ext uri="{FF2B5EF4-FFF2-40B4-BE49-F238E27FC236}">
                <a16:creationId xmlns:a16="http://schemas.microsoft.com/office/drawing/2014/main" id="{3C96B6BF-939D-540C-7D67-B663AA8936F6}"/>
              </a:ext>
            </a:extLst>
          </p:cNvPr>
          <p:cNvSpPr txBox="1"/>
          <p:nvPr/>
        </p:nvSpPr>
        <p:spPr>
          <a:xfrm>
            <a:off x="325754" y="898154"/>
            <a:ext cx="8429625" cy="707886"/>
          </a:xfrm>
          <a:prstGeom prst="rect">
            <a:avLst/>
          </a:prstGeom>
          <a:noFill/>
        </p:spPr>
        <p:txBody>
          <a:bodyPr wrap="square" lIns="91440" tIns="45720" rIns="91440" bIns="45720" rtlCol="0" anchor="t">
            <a:spAutoFit/>
          </a:bodyPr>
          <a:lstStyle/>
          <a:p>
            <a:r>
              <a:rPr lang="en-US" sz="2000" dirty="0">
                <a:latin typeface="Calibri"/>
                <a:cs typeface="Calibri"/>
              </a:rPr>
              <a:t>At the October 25, 2023, MSBA Board Meeting, the following recommendations were approved:</a:t>
            </a:r>
          </a:p>
        </p:txBody>
      </p:sp>
    </p:spTree>
    <p:extLst>
      <p:ext uri="{BB962C8B-B14F-4D97-AF65-F5344CB8AC3E}">
        <p14:creationId xmlns:p14="http://schemas.microsoft.com/office/powerpoint/2010/main" val="581074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A708C-032D-0434-93FE-101919E4137A}"/>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ARP Qualifications</a:t>
            </a:r>
          </a:p>
        </p:txBody>
      </p:sp>
      <p:sp>
        <p:nvSpPr>
          <p:cNvPr id="3" name="Footer Placeholder 2">
            <a:extLst>
              <a:ext uri="{FF2B5EF4-FFF2-40B4-BE49-F238E27FC236}">
                <a16:creationId xmlns:a16="http://schemas.microsoft.com/office/drawing/2014/main" id="{8884DF7A-DC02-7EC5-4DA9-D63FE531FD98}"/>
              </a:ext>
            </a:extLst>
          </p:cNvPr>
          <p:cNvSpPr>
            <a:spLocks noGrp="1"/>
          </p:cNvSpPr>
          <p:nvPr>
            <p:ph type="ftr" sz="quarter" idx="10"/>
          </p:nvPr>
        </p:nvSpPr>
        <p:spPr/>
        <p:txBody>
          <a:bodyPr/>
          <a:lstStyle/>
          <a:p>
            <a:pPr>
              <a:defRPr/>
            </a:pPr>
            <a:r>
              <a:rPr lang="en-US"/>
              <a:t>www.MassSchoolBuildings.org</a:t>
            </a:r>
            <a:endParaRPr lang="en-US" dirty="0"/>
          </a:p>
        </p:txBody>
      </p:sp>
      <p:sp>
        <p:nvSpPr>
          <p:cNvPr id="4" name="Slide Number Placeholder 3">
            <a:extLst>
              <a:ext uri="{FF2B5EF4-FFF2-40B4-BE49-F238E27FC236}">
                <a16:creationId xmlns:a16="http://schemas.microsoft.com/office/drawing/2014/main" id="{C9DD4704-C89A-8FB4-3CF7-D71545C1A9B6}"/>
              </a:ext>
            </a:extLst>
          </p:cNvPr>
          <p:cNvSpPr>
            <a:spLocks noGrp="1"/>
          </p:cNvSpPr>
          <p:nvPr>
            <p:ph type="sldNum" sz="quarter" idx="11"/>
          </p:nvPr>
        </p:nvSpPr>
        <p:spPr/>
        <p:txBody>
          <a:bodyPr/>
          <a:lstStyle/>
          <a:p>
            <a:pPr>
              <a:defRPr/>
            </a:pPr>
            <a:fld id="{EF056C4A-62EA-4620-BE05-C0515D94D44C}" type="slidenum">
              <a:rPr lang="en-US" smtClean="0"/>
              <a:pPr>
                <a:defRPr/>
              </a:pPr>
              <a:t>8</a:t>
            </a:fld>
            <a:endParaRPr lang="en-US" dirty="0"/>
          </a:p>
        </p:txBody>
      </p:sp>
      <p:sp>
        <p:nvSpPr>
          <p:cNvPr id="5" name="TextBox 4">
            <a:extLst>
              <a:ext uri="{FF2B5EF4-FFF2-40B4-BE49-F238E27FC236}">
                <a16:creationId xmlns:a16="http://schemas.microsoft.com/office/drawing/2014/main" id="{95F8E3B1-AEB2-CF51-0CBB-305421A27CBE}"/>
              </a:ext>
            </a:extLst>
          </p:cNvPr>
          <p:cNvSpPr txBox="1"/>
          <p:nvPr/>
        </p:nvSpPr>
        <p:spPr>
          <a:xfrm>
            <a:off x="341768" y="1002090"/>
            <a:ext cx="8345032" cy="3046988"/>
          </a:xfrm>
          <a:prstGeom prst="rect">
            <a:avLst/>
          </a:prstGeom>
          <a:noFill/>
        </p:spPr>
        <p:txBody>
          <a:bodyPr wrap="square" lIns="91440" tIns="45720" rIns="91440" bIns="45720" rtlCol="0" anchor="t">
            <a:spAutoFit/>
          </a:bodyPr>
          <a:lstStyle/>
          <a:p>
            <a:pPr marL="285750" marR="0" indent="-285750">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Projects will consist of partial or full replacements of roofs and/or windows/doors:</a:t>
            </a:r>
          </a:p>
          <a:p>
            <a:pPr marL="742950" lvl="1" indent="-285750">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rPr>
              <a:t>Qualifying roof age – 25 years</a:t>
            </a:r>
          </a:p>
          <a:p>
            <a:pPr marL="742950" lvl="1" indent="-285750">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Qualifying window age – 30 years </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sz="2400" dirty="0">
                <a:latin typeface="Calibri" panose="020F0502020204030204" pitchFamily="34" charset="0"/>
                <a:ea typeface="Times New Roman" panose="02020603050405020304" pitchFamily="18" charset="0"/>
              </a:rPr>
              <a:t>Proposed total project cost is projected as more than $250,000</a:t>
            </a:r>
          </a:p>
          <a:p>
            <a:pPr marL="342900" indent="-342900">
              <a:spcBef>
                <a:spcPts val="0"/>
              </a:spcBef>
              <a:spcAft>
                <a:spcPts val="0"/>
              </a:spcAft>
              <a:buFont typeface="Arial" panose="020B0604020202020204" pitchFamily="34" charset="0"/>
              <a:buChar char="•"/>
            </a:pPr>
            <a:r>
              <a:rPr lang="en-US" sz="2400" dirty="0">
                <a:latin typeface="Calibri"/>
                <a:ea typeface="Times New Roman" panose="02020603050405020304" pitchFamily="18" charset="0"/>
                <a:cs typeface="Arial"/>
              </a:rPr>
              <a:t>Districts must be able to fund a schematic design within 90 days of invitation and a total project budget within 12 months of invitation</a:t>
            </a:r>
          </a:p>
        </p:txBody>
      </p:sp>
    </p:spTree>
    <p:extLst>
      <p:ext uri="{BB962C8B-B14F-4D97-AF65-F5344CB8AC3E}">
        <p14:creationId xmlns:p14="http://schemas.microsoft.com/office/powerpoint/2010/main" val="2036154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3C9C0-A12A-064B-7CA3-C89E9D13EBFA}"/>
              </a:ext>
            </a:extLst>
          </p:cNvPr>
          <p:cNvSpPr>
            <a:spLocks noGrp="1"/>
          </p:cNvSpPr>
          <p:nvPr>
            <p:ph type="title"/>
          </p:nvPr>
        </p:nvSpPr>
        <p:spPr>
          <a:xfrm>
            <a:off x="1028700" y="33338"/>
            <a:ext cx="8001000" cy="800100"/>
          </a:xfrm>
        </p:spPr>
        <p:txBody>
          <a:bodyPr/>
          <a:lstStyle/>
          <a:p>
            <a:r>
              <a:rPr lang="en-US" sz="3200" dirty="0">
                <a:latin typeface="Calibri" panose="020F0502020204030204" pitchFamily="34" charset="0"/>
                <a:cs typeface="Calibri" panose="020F0502020204030204" pitchFamily="34" charset="0"/>
              </a:rPr>
              <a:t>ARP SOI Process and Potential Project Timeline</a:t>
            </a:r>
          </a:p>
        </p:txBody>
      </p:sp>
      <p:sp>
        <p:nvSpPr>
          <p:cNvPr id="3" name="Footer Placeholder 2">
            <a:extLst>
              <a:ext uri="{FF2B5EF4-FFF2-40B4-BE49-F238E27FC236}">
                <a16:creationId xmlns:a16="http://schemas.microsoft.com/office/drawing/2014/main" id="{605C7912-8B8D-0FC7-72AA-4DE6D02292D8}"/>
              </a:ext>
            </a:extLst>
          </p:cNvPr>
          <p:cNvSpPr>
            <a:spLocks noGrp="1"/>
          </p:cNvSpPr>
          <p:nvPr>
            <p:ph type="ftr" sz="quarter" idx="10"/>
          </p:nvPr>
        </p:nvSpPr>
        <p:spPr/>
        <p:txBody>
          <a:bodyPr/>
          <a:lstStyle/>
          <a:p>
            <a:pPr>
              <a:defRPr/>
            </a:pPr>
            <a:r>
              <a:rPr lang="en-US"/>
              <a:t>www.MassSchoolBuildings.org</a:t>
            </a:r>
            <a:endParaRPr lang="en-US" dirty="0"/>
          </a:p>
        </p:txBody>
      </p:sp>
      <p:sp>
        <p:nvSpPr>
          <p:cNvPr id="4" name="Slide Number Placeholder 3">
            <a:extLst>
              <a:ext uri="{FF2B5EF4-FFF2-40B4-BE49-F238E27FC236}">
                <a16:creationId xmlns:a16="http://schemas.microsoft.com/office/drawing/2014/main" id="{B702FB74-8303-6096-BCCD-9462370BF529}"/>
              </a:ext>
            </a:extLst>
          </p:cNvPr>
          <p:cNvSpPr>
            <a:spLocks noGrp="1"/>
          </p:cNvSpPr>
          <p:nvPr>
            <p:ph type="sldNum" sz="quarter" idx="11"/>
          </p:nvPr>
        </p:nvSpPr>
        <p:spPr/>
        <p:txBody>
          <a:bodyPr/>
          <a:lstStyle/>
          <a:p>
            <a:pPr>
              <a:defRPr/>
            </a:pPr>
            <a:fld id="{EF056C4A-62EA-4620-BE05-C0515D94D44C}" type="slidenum">
              <a:rPr lang="en-US" smtClean="0"/>
              <a:pPr>
                <a:defRPr/>
              </a:pPr>
              <a:t>9</a:t>
            </a:fld>
            <a:endParaRPr lang="en-US" dirty="0"/>
          </a:p>
        </p:txBody>
      </p:sp>
      <p:sp>
        <p:nvSpPr>
          <p:cNvPr id="5" name="TextBox 4">
            <a:extLst>
              <a:ext uri="{FF2B5EF4-FFF2-40B4-BE49-F238E27FC236}">
                <a16:creationId xmlns:a16="http://schemas.microsoft.com/office/drawing/2014/main" id="{8FBFBA8B-3428-F05E-24C6-F1EB74C52084}"/>
              </a:ext>
            </a:extLst>
          </p:cNvPr>
          <p:cNvSpPr txBox="1"/>
          <p:nvPr/>
        </p:nvSpPr>
        <p:spPr>
          <a:xfrm>
            <a:off x="228600" y="975434"/>
            <a:ext cx="8115300" cy="2800767"/>
          </a:xfrm>
          <a:prstGeom prst="rect">
            <a:avLst/>
          </a:prstGeom>
          <a:noFill/>
        </p:spPr>
        <p:txBody>
          <a:bodyPr wrap="square" lIns="91440" tIns="45720" rIns="91440" bIns="45720" rtlCol="0" anchor="t">
            <a:spAutoFit/>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342900" indent="-342900">
              <a:spcBef>
                <a:spcPts val="0"/>
              </a:spcBef>
              <a:spcAft>
                <a:spcPts val="0"/>
              </a:spcAft>
              <a:buFont typeface="Arial" panose="020B0604020202020204" pitchFamily="34" charset="0"/>
              <a:buChar char="•"/>
            </a:pPr>
            <a:r>
              <a:rPr lang="en-US" sz="2000" dirty="0">
                <a:latin typeface="Calibri"/>
                <a:ea typeface="Times New Roman" panose="02020603050405020304" pitchFamily="18" charset="0"/>
                <a:cs typeface="Arial"/>
              </a:rPr>
              <a:t>ARP SOI Filing Deadline: March 1, 2024</a:t>
            </a:r>
          </a:p>
          <a:p>
            <a:pPr marL="342900" indent="-342900">
              <a:spcBef>
                <a:spcPts val="0"/>
              </a:spcBef>
              <a:spcAft>
                <a:spcPts val="0"/>
              </a:spcAft>
              <a:buFont typeface="Arial" panose="020B0604020202020204" pitchFamily="34" charset="0"/>
              <a:buChar char="•"/>
            </a:pPr>
            <a:r>
              <a:rPr lang="en-US" sz="2000" dirty="0">
                <a:effectLst/>
                <a:latin typeface="Calibri"/>
                <a:ea typeface="Times New Roman" panose="02020603050405020304" pitchFamily="18" charset="0"/>
                <a:cs typeface="Arial"/>
              </a:rPr>
              <a:t>Staff </a:t>
            </a:r>
            <a:r>
              <a:rPr lang="en-US" sz="2000" dirty="0">
                <a:latin typeface="Calibri"/>
                <a:ea typeface="Times New Roman" panose="02020603050405020304" pitchFamily="18" charset="0"/>
                <a:cs typeface="Arial"/>
              </a:rPr>
              <a:t>Review: March-June 2024</a:t>
            </a:r>
          </a:p>
          <a:p>
            <a:pPr marL="342900" indent="-342900">
              <a:spcBef>
                <a:spcPts val="0"/>
              </a:spcBef>
              <a:spcAft>
                <a:spcPts val="0"/>
              </a:spcAft>
              <a:buFont typeface="Arial" panose="020B0604020202020204" pitchFamily="34" charset="0"/>
              <a:buChar char="•"/>
            </a:pPr>
            <a:r>
              <a:rPr lang="en-US" sz="2000" dirty="0">
                <a:effectLst/>
                <a:latin typeface="Calibri"/>
                <a:ea typeface="Times New Roman" panose="02020603050405020304" pitchFamily="18" charset="0"/>
                <a:cs typeface="Arial"/>
              </a:rPr>
              <a:t>Staff Study Visits/Due </a:t>
            </a:r>
            <a:r>
              <a:rPr lang="en-US" sz="2000" dirty="0">
                <a:latin typeface="Calibri"/>
                <a:ea typeface="Times New Roman" panose="02020603050405020304" pitchFamily="18" charset="0"/>
                <a:cs typeface="Arial"/>
              </a:rPr>
              <a:t>Diligence: July-September</a:t>
            </a:r>
            <a:r>
              <a:rPr lang="en-US" sz="2000" dirty="0">
                <a:effectLst/>
                <a:latin typeface="Calibri"/>
                <a:ea typeface="Times New Roman" panose="02020603050405020304" pitchFamily="18" charset="0"/>
                <a:cs typeface="Arial"/>
              </a:rPr>
              <a:t> 2024</a:t>
            </a:r>
          </a:p>
          <a:p>
            <a:pPr marL="342900" indent="-342900">
              <a:spcBef>
                <a:spcPts val="0"/>
              </a:spcBef>
              <a:spcAft>
                <a:spcPts val="0"/>
              </a:spcAft>
              <a:buFont typeface="Arial" panose="020B0604020202020204" pitchFamily="34" charset="0"/>
              <a:buChar char="•"/>
            </a:pPr>
            <a:r>
              <a:rPr lang="en-US" sz="2000" dirty="0">
                <a:latin typeface="Calibri"/>
                <a:ea typeface="Times New Roman" panose="02020603050405020304" pitchFamily="18" charset="0"/>
                <a:cs typeface="Arial"/>
              </a:rPr>
              <a:t>Anticipated Invitations by MSBA Board: October 2024</a:t>
            </a:r>
          </a:p>
          <a:p>
            <a:pPr marL="342900" indent="-342900">
              <a:spcBef>
                <a:spcPts val="0"/>
              </a:spcBef>
              <a:spcAft>
                <a:spcPts val="0"/>
              </a:spcAft>
              <a:buFont typeface="Arial" panose="020B0604020202020204" pitchFamily="34" charset="0"/>
              <a:buChar char="•"/>
            </a:pPr>
            <a:r>
              <a:rPr lang="en-US" sz="2000" dirty="0">
                <a:effectLst/>
                <a:latin typeface="Calibri"/>
                <a:ea typeface="Times New Roman" panose="02020603050405020304" pitchFamily="18" charset="0"/>
                <a:cs typeface="Arial"/>
              </a:rPr>
              <a:t>Initial Documents </a:t>
            </a:r>
            <a:r>
              <a:rPr lang="en-US" sz="2000" dirty="0">
                <a:latin typeface="Calibri"/>
                <a:ea typeface="Times New Roman" panose="02020603050405020304" pitchFamily="18" charset="0"/>
                <a:cs typeface="Arial"/>
              </a:rPr>
              <a:t>Phase: November 2024 – February 2025</a:t>
            </a:r>
          </a:p>
          <a:p>
            <a:pPr marL="342900" indent="-342900">
              <a:spcBef>
                <a:spcPts val="0"/>
              </a:spcBef>
              <a:spcAft>
                <a:spcPts val="0"/>
              </a:spcAft>
              <a:buFont typeface="Arial" panose="020B0604020202020204" pitchFamily="34" charset="0"/>
              <a:buChar char="•"/>
            </a:pPr>
            <a:r>
              <a:rPr lang="en-US" sz="2000" dirty="0">
                <a:latin typeface="Calibri"/>
                <a:ea typeface="Times New Roman" panose="02020603050405020304" pitchFamily="18" charset="0"/>
                <a:cs typeface="Arial"/>
              </a:rPr>
              <a:t>Consultant Assignment: January 2025 – March 2025</a:t>
            </a:r>
          </a:p>
          <a:p>
            <a:pPr marL="342900" indent="-342900">
              <a:spcBef>
                <a:spcPts val="0"/>
              </a:spcBef>
              <a:spcAft>
                <a:spcPts val="0"/>
              </a:spcAft>
              <a:buFont typeface="Arial" panose="020B0604020202020204" pitchFamily="34" charset="0"/>
              <a:buChar char="•"/>
            </a:pPr>
            <a:r>
              <a:rPr lang="en-US" sz="2000" dirty="0">
                <a:effectLst/>
                <a:latin typeface="Calibri"/>
                <a:ea typeface="Calibri" panose="020F0502020204030204" pitchFamily="34" charset="0"/>
                <a:cs typeface="Arial"/>
              </a:rPr>
              <a:t>Schematic Design Phase/PFA </a:t>
            </a:r>
            <a:r>
              <a:rPr lang="en-US" sz="2000" dirty="0">
                <a:latin typeface="Calibri"/>
                <a:ea typeface="Calibri" panose="020F0502020204030204" pitchFamily="34" charset="0"/>
                <a:cs typeface="Arial"/>
              </a:rPr>
              <a:t>Authorization: June 2025</a:t>
            </a:r>
            <a:r>
              <a:rPr lang="en-US" sz="2000" dirty="0">
                <a:effectLst/>
                <a:latin typeface="Calibri"/>
                <a:ea typeface="Calibri" panose="020F0502020204030204" pitchFamily="34" charset="0"/>
                <a:cs typeface="Arial"/>
              </a:rPr>
              <a:t> - October </a:t>
            </a:r>
            <a:r>
              <a:rPr lang="en-US" sz="2000" dirty="0">
                <a:latin typeface="Calibri"/>
                <a:ea typeface="Calibri" panose="020F0502020204030204" pitchFamily="34" charset="0"/>
                <a:cs typeface="Arial"/>
              </a:rPr>
              <a:t>2025</a:t>
            </a:r>
            <a:endParaRPr lang="en-US" sz="2000" dirty="0">
              <a:effectLst/>
              <a:latin typeface="Calibri"/>
              <a:ea typeface="Calibri" panose="020F0502020204030204" pitchFamily="34" charset="0"/>
              <a:cs typeface="Arial"/>
            </a:endParaRPr>
          </a:p>
          <a:p>
            <a:pPr marL="342900" indent="-342900">
              <a:spcBef>
                <a:spcPts val="0"/>
              </a:spcBef>
              <a:spcAft>
                <a:spcPts val="0"/>
              </a:spcAft>
              <a:buFont typeface="Arial" panose="020B0604020202020204" pitchFamily="34" charset="0"/>
              <a:buChar char="•"/>
            </a:pPr>
            <a:r>
              <a:rPr lang="en-US" sz="2000" dirty="0">
                <a:latin typeface="Calibri"/>
                <a:ea typeface="Calibri" panose="020F0502020204030204" pitchFamily="34" charset="0"/>
                <a:cs typeface="Arial"/>
              </a:rPr>
              <a:t>Anticipated Construction: Summer 2026 or 2027</a:t>
            </a:r>
            <a:endParaRPr lang="en-US" sz="2000" dirty="0">
              <a:effectLst/>
              <a:latin typeface="Calibri"/>
              <a:ea typeface="Calibri" panose="020F0502020204030204" pitchFamily="34" charset="0"/>
              <a:cs typeface="Arial"/>
            </a:endParaRPr>
          </a:p>
        </p:txBody>
      </p:sp>
    </p:spTree>
    <p:extLst>
      <p:ext uri="{BB962C8B-B14F-4D97-AF65-F5344CB8AC3E}">
        <p14:creationId xmlns:p14="http://schemas.microsoft.com/office/powerpoint/2010/main" val="2587994705"/>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 typeface="Wingdings" pitchFamily="2" charset="2"/>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 typeface="Wingdings" pitchFamily="2" charset="2"/>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1467</Words>
  <Application>Microsoft Office PowerPoint</Application>
  <PresentationFormat>On-screen Show (16:9)</PresentationFormat>
  <Paragraphs>317</Paragraphs>
  <Slides>21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Default Design</vt:lpstr>
      <vt:lpstr>Superintendent Roundtable</vt:lpstr>
      <vt:lpstr>PowerPoint Presentation</vt:lpstr>
      <vt:lpstr>Accelerated Repair Program Update</vt:lpstr>
      <vt:lpstr>PowerPoint Presentation</vt:lpstr>
      <vt:lpstr>PowerPoint Presentation</vt:lpstr>
      <vt:lpstr>Review of Program Considerations</vt:lpstr>
      <vt:lpstr>ARP SOI Opening 2024</vt:lpstr>
      <vt:lpstr>ARP Qualifications</vt:lpstr>
      <vt:lpstr>ARP SOI Process and Potential Project Timeline</vt:lpstr>
      <vt:lpstr>Communications and Resources</vt:lpstr>
      <vt:lpstr> SOI Filing Period Overview</vt:lpstr>
      <vt:lpstr>2024 SOI Template Updates</vt:lpstr>
      <vt:lpstr> 2024 SOI Template Updates</vt:lpstr>
      <vt:lpstr>Core Program Potential Project Timeline</vt:lpstr>
      <vt:lpstr>Top Ten Tips for Drafting  and Filing SOIs</vt:lpstr>
      <vt:lpstr> Considerations When Drafting and Filing an SOI</vt:lpstr>
      <vt:lpstr> Considerations When Drafting and Filing an SOI (cont.)</vt:lpstr>
      <vt:lpstr> Considerations When Drafting and Filing an SOI (cont.)</vt:lpstr>
      <vt:lpstr> Considerations When Drafting and Filing an SOI (cont.)</vt:lpstr>
      <vt:lpstr> Considerations When Drafting and Filing an SOI (cont.)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2024-01-31T19:56:43Z</dcterms:created>
  <dcterms:modified xsi:type="dcterms:W3CDTF">2024-01-31T19:57:03Z</dcterms:modified>
</cp:coreProperties>
</file>